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2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Layouts/slideLayout99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7.xml" ContentType="application/vnd.openxmlformats-officedocument.theme+xml"/>
  <Override PartName="/ppt/slideLayouts/slideLayout97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  <p:sldMasterId id="2147483746" r:id="rId2"/>
    <p:sldMasterId id="2147483759" r:id="rId3"/>
    <p:sldMasterId id="2147483772" r:id="rId4"/>
    <p:sldMasterId id="2147483785" r:id="rId5"/>
    <p:sldMasterId id="2147483800" r:id="rId6"/>
    <p:sldMasterId id="2147483814" r:id="rId7"/>
    <p:sldMasterId id="2147483827" r:id="rId8"/>
  </p:sld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6" r:id="rId17"/>
    <p:sldId id="265" r:id="rId18"/>
    <p:sldId id="278" r:id="rId19"/>
    <p:sldId id="279" r:id="rId20"/>
    <p:sldId id="264" r:id="rId21"/>
    <p:sldId id="267" r:id="rId22"/>
    <p:sldId id="280" r:id="rId23"/>
    <p:sldId id="269" r:id="rId24"/>
    <p:sldId id="268" r:id="rId25"/>
    <p:sldId id="271" r:id="rId26"/>
    <p:sldId id="270" r:id="rId27"/>
    <p:sldId id="272" r:id="rId28"/>
    <p:sldId id="274" r:id="rId29"/>
    <p:sldId id="273" r:id="rId30"/>
    <p:sldId id="275" r:id="rId31"/>
    <p:sldId id="276" r:id="rId32"/>
    <p:sldId id="277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theme" Target="theme/theme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05" y="2804298"/>
            <a:ext cx="1450" cy="3034526"/>
          </a:xfrm>
          <a:custGeom>
            <a:avLst/>
            <a:gdLst>
              <a:gd name="T0" fmla="*/ 0 w 1587"/>
              <a:gd name="T1" fmla="*/ 0 h 1912"/>
              <a:gd name="T2" fmla="*/ 0 w 1587"/>
              <a:gd name="T3" fmla="*/ 9849 h 1912"/>
              <a:gd name="T4" fmla="*/ 0 w 1587"/>
              <a:gd name="T5" fmla="*/ 9849 h 1912"/>
              <a:gd name="T6" fmla="*/ 0 w 1587"/>
              <a:gd name="T7" fmla="*/ 98488 h 1912"/>
              <a:gd name="T8" fmla="*/ 0 w 1587"/>
              <a:gd name="T9" fmla="*/ 3138487 h 1912"/>
              <a:gd name="T10" fmla="*/ 0 w 1587"/>
              <a:gd name="T11" fmla="*/ 3138487 h 1912"/>
              <a:gd name="T12" fmla="*/ 0 w 1587"/>
              <a:gd name="T13" fmla="*/ 0 h 1912"/>
              <a:gd name="T14" fmla="*/ 0 w 1587"/>
              <a:gd name="T15" fmla="*/ 0 h 19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587"/>
              <a:gd name="T25" fmla="*/ 0 h 1912"/>
              <a:gd name="T26" fmla="*/ 1587 w 1587"/>
              <a:gd name="T27" fmla="*/ 1912 h 191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587" h="1912">
                <a:moveTo>
                  <a:pt x="0" y="0"/>
                </a:move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 lIns="91270" tIns="45634" rIns="91270" bIns="45634"/>
          <a:lstStyle/>
          <a:p>
            <a:pPr algn="l" eaLnBrk="1" hangingPunct="1">
              <a:spcBef>
                <a:spcPct val="0"/>
              </a:spcBef>
              <a:buClrTx/>
              <a:buFontTx/>
              <a:buNone/>
              <a:defRPr/>
            </a:pPr>
            <a:endParaRPr lang="ru-RU" sz="1700" dirty="0">
              <a:latin typeface="Arial" charset="0"/>
            </a:endParaRPr>
          </a:p>
        </p:txBody>
      </p:sp>
      <p:sp>
        <p:nvSpPr>
          <p:cNvPr id="26419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8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26419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4B7F63C-FEC4-4356-A49D-C03A0268CD3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5D59F7-95BD-4E15-A0B6-D084CAE1B685}" type="datetimeFigureOut">
              <a:rPr lang="ru-RU" smtClean="0"/>
              <a:pPr/>
              <a:t>29.11.2013</a:t>
            </a:fld>
            <a:endParaRPr lang="ru-RU"/>
          </a:p>
        </p:txBody>
      </p:sp>
    </p:spTree>
  </p:cSld>
  <p:clrMapOvr>
    <a:masterClrMapping/>
  </p:clrMapOvr>
  <p:transition>
    <p:cover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5D59F7-95BD-4E15-A0B6-D084CAE1B685}" type="datetimeFigureOut">
              <a:rPr lang="ru-RU" smtClean="0"/>
              <a:pPr/>
              <a:t>29.11.2013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B7F63C-FEC4-4356-A49D-C03A0268CD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rd"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1396" y="534150"/>
            <a:ext cx="7696622" cy="11419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761396" y="1904839"/>
            <a:ext cx="7696622" cy="4038361"/>
          </a:xfrm>
        </p:spPr>
        <p:txBody>
          <a:bodyPr lIns="91326" tIns="45663" rIns="91326" bIns="45663"/>
          <a:lstStyle/>
          <a:p>
            <a:pPr lvl="0"/>
            <a:r>
              <a:rPr lang="ru-RU" noProof="0" smtClean="0"/>
              <a:t>Вставка рисунка SmartArt</a:t>
            </a:r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761396" y="6391394"/>
            <a:ext cx="2057943" cy="457405"/>
          </a:xfrm>
        </p:spPr>
        <p:txBody>
          <a:bodyPr/>
          <a:lstStyle>
            <a:lvl1pPr>
              <a:defRPr/>
            </a:lvl1pPr>
          </a:lstStyle>
          <a:p>
            <a:fld id="{7778210F-C6CF-4CEE-BC37-A8CA5AD0AB0E}" type="datetime1">
              <a:rPr lang="ru-RU"/>
              <a:pPr/>
              <a:t>29.11.2013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353041" y="6403673"/>
            <a:ext cx="2894754" cy="457405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858362" y="6400604"/>
            <a:ext cx="1599656" cy="45740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CCB339-11F5-4FE6-BB4A-90517EE36D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5D59F7-95BD-4E15-A0B6-D084CAE1B685}" type="datetimeFigureOut">
              <a:rPr lang="ru-RU" smtClean="0"/>
              <a:pPr/>
              <a:t>29.11.2013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B7F63C-FEC4-4356-A49D-C03A0268CD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r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4648203" y="1905000"/>
            <a:ext cx="4038600" cy="4114800"/>
          </a:xfrm>
        </p:spPr>
        <p:txBody>
          <a:bodyPr lIns="91315" tIns="45657" rIns="91315" bIns="45657"/>
          <a:lstStyle/>
          <a:p>
            <a:pPr lvl="0"/>
            <a:r>
              <a:rPr lang="ru-RU" noProof="0" smtClean="0"/>
              <a:t>Вставка клипа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5D59F7-95BD-4E15-A0B6-D084CAE1B685}" type="datetimeFigureOut">
              <a:rPr lang="ru-RU" smtClean="0"/>
              <a:pPr/>
              <a:t>29.11.2013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B7F63C-FEC4-4356-A49D-C03A0268CD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r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6403" y="457209"/>
            <a:ext cx="70104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1676403" y="1981200"/>
            <a:ext cx="7010400" cy="4114800"/>
          </a:xfrm>
        </p:spPr>
        <p:txBody>
          <a:bodyPr lIns="91315" tIns="45657" rIns="91315" bIns="45657"/>
          <a:lstStyle/>
          <a:p>
            <a:pPr lvl="0"/>
            <a:r>
              <a:rPr lang="ru-RU" noProof="0" smtClean="0"/>
              <a:t>Вставка рисунка SmartArt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5D59F7-95BD-4E15-A0B6-D084CAE1B685}" type="datetimeFigureOut">
              <a:rPr lang="ru-RU" smtClean="0"/>
              <a:pPr/>
              <a:t>29.11.2013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B7F63C-FEC4-4356-A49D-C03A0268CD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r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05" y="2804291"/>
            <a:ext cx="1450" cy="3034526"/>
          </a:xfrm>
          <a:custGeom>
            <a:avLst/>
            <a:gdLst>
              <a:gd name="T0" fmla="*/ 0 w 1587"/>
              <a:gd name="T1" fmla="*/ 0 h 1912"/>
              <a:gd name="T2" fmla="*/ 0 w 1587"/>
              <a:gd name="T3" fmla="*/ 9849 h 1912"/>
              <a:gd name="T4" fmla="*/ 0 w 1587"/>
              <a:gd name="T5" fmla="*/ 9849 h 1912"/>
              <a:gd name="T6" fmla="*/ 0 w 1587"/>
              <a:gd name="T7" fmla="*/ 98488 h 1912"/>
              <a:gd name="T8" fmla="*/ 0 w 1587"/>
              <a:gd name="T9" fmla="*/ 3138487 h 1912"/>
              <a:gd name="T10" fmla="*/ 0 w 1587"/>
              <a:gd name="T11" fmla="*/ 3138487 h 1912"/>
              <a:gd name="T12" fmla="*/ 0 w 1587"/>
              <a:gd name="T13" fmla="*/ 0 h 1912"/>
              <a:gd name="T14" fmla="*/ 0 w 1587"/>
              <a:gd name="T15" fmla="*/ 0 h 19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587"/>
              <a:gd name="T25" fmla="*/ 0 h 1912"/>
              <a:gd name="T26" fmla="*/ 1587 w 1587"/>
              <a:gd name="T27" fmla="*/ 1912 h 191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587" h="1912">
                <a:moveTo>
                  <a:pt x="0" y="0"/>
                </a:move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 lIns="91360" tIns="45681" rIns="91360" bIns="45681"/>
          <a:lstStyle/>
          <a:p>
            <a:pPr algn="l" eaLnBrk="1" hangingPunct="1">
              <a:spcBef>
                <a:spcPct val="0"/>
              </a:spcBef>
              <a:buClrTx/>
              <a:buFontTx/>
              <a:buNone/>
              <a:defRPr/>
            </a:pPr>
            <a:endParaRPr lang="ru-RU" sz="1700">
              <a:latin typeface="Arial" charset="0"/>
            </a:endParaRPr>
          </a:p>
        </p:txBody>
      </p:sp>
      <p:sp>
        <p:nvSpPr>
          <p:cNvPr id="26419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9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26419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BA76BDC-C09C-4108-99BB-88A0A888058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9B0322-5774-468F-B99E-D605926E4B26}" type="datetimeFigureOut">
              <a:rPr lang="ru-RU" smtClean="0"/>
              <a:pPr/>
              <a:t>29.11.2013</a:t>
            </a:fld>
            <a:endParaRPr lang="ru-RU"/>
          </a:p>
        </p:txBody>
      </p:sp>
    </p:spTree>
  </p:cSld>
  <p:clrMapOvr>
    <a:masterClrMapping/>
  </p:clrMapOvr>
  <p:transition>
    <p:cover dir="r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9B0322-5774-468F-B99E-D605926E4B26}" type="datetimeFigureOut">
              <a:rPr lang="ru-RU" smtClean="0"/>
              <a:pPr/>
              <a:t>29.11.2013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A76BDC-C09C-4108-99BB-88A0A88805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rd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973" indent="0">
              <a:buNone/>
              <a:defRPr sz="1800"/>
            </a:lvl2pPr>
            <a:lvl3pPr marL="913946" indent="0">
              <a:buNone/>
              <a:defRPr sz="1600"/>
            </a:lvl3pPr>
            <a:lvl4pPr marL="1370918" indent="0">
              <a:buNone/>
              <a:defRPr sz="1400"/>
            </a:lvl4pPr>
            <a:lvl5pPr marL="1827891" indent="0">
              <a:buNone/>
              <a:defRPr sz="1400"/>
            </a:lvl5pPr>
            <a:lvl6pPr marL="2284864" indent="0">
              <a:buNone/>
              <a:defRPr sz="1400"/>
            </a:lvl6pPr>
            <a:lvl7pPr marL="2741837" indent="0">
              <a:buNone/>
              <a:defRPr sz="1400"/>
            </a:lvl7pPr>
            <a:lvl8pPr marL="3198810" indent="0">
              <a:buNone/>
              <a:defRPr sz="1400"/>
            </a:lvl8pPr>
            <a:lvl9pPr marL="3655782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9B0322-5774-468F-B99E-D605926E4B26}" type="datetimeFigureOut">
              <a:rPr lang="ru-RU" smtClean="0"/>
              <a:pPr/>
              <a:t>29.11.2013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A76BDC-C09C-4108-99BB-88A0A88805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rd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3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9B0322-5774-468F-B99E-D605926E4B26}" type="datetimeFigureOut">
              <a:rPr lang="ru-RU" smtClean="0"/>
              <a:pPr/>
              <a:t>29.11.2013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A76BDC-C09C-4108-99BB-88A0A88805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rd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4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73" indent="0">
              <a:buNone/>
              <a:defRPr sz="2000" b="1"/>
            </a:lvl2pPr>
            <a:lvl3pPr marL="913946" indent="0">
              <a:buNone/>
              <a:defRPr sz="1800" b="1"/>
            </a:lvl3pPr>
            <a:lvl4pPr marL="1370918" indent="0">
              <a:buNone/>
              <a:defRPr sz="1600" b="1"/>
            </a:lvl4pPr>
            <a:lvl5pPr marL="1827891" indent="0">
              <a:buNone/>
              <a:defRPr sz="1600" b="1"/>
            </a:lvl5pPr>
            <a:lvl6pPr marL="2284864" indent="0">
              <a:buNone/>
              <a:defRPr sz="1600" b="1"/>
            </a:lvl6pPr>
            <a:lvl7pPr marL="2741837" indent="0">
              <a:buNone/>
              <a:defRPr sz="1600" b="1"/>
            </a:lvl7pPr>
            <a:lvl8pPr marL="3198810" indent="0">
              <a:buNone/>
              <a:defRPr sz="1600" b="1"/>
            </a:lvl8pPr>
            <a:lvl9pPr marL="3655782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73" indent="0">
              <a:buNone/>
              <a:defRPr sz="2000" b="1"/>
            </a:lvl2pPr>
            <a:lvl3pPr marL="913946" indent="0">
              <a:buNone/>
              <a:defRPr sz="1800" b="1"/>
            </a:lvl3pPr>
            <a:lvl4pPr marL="1370918" indent="0">
              <a:buNone/>
              <a:defRPr sz="1600" b="1"/>
            </a:lvl4pPr>
            <a:lvl5pPr marL="1827891" indent="0">
              <a:buNone/>
              <a:defRPr sz="1600" b="1"/>
            </a:lvl5pPr>
            <a:lvl6pPr marL="2284864" indent="0">
              <a:buNone/>
              <a:defRPr sz="1600" b="1"/>
            </a:lvl6pPr>
            <a:lvl7pPr marL="2741837" indent="0">
              <a:buNone/>
              <a:defRPr sz="1600" b="1"/>
            </a:lvl7pPr>
            <a:lvl8pPr marL="3198810" indent="0">
              <a:buNone/>
              <a:defRPr sz="1600" b="1"/>
            </a:lvl8pPr>
            <a:lvl9pPr marL="3655782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9B0322-5774-468F-B99E-D605926E4B26}" type="datetimeFigureOut">
              <a:rPr lang="ru-RU" smtClean="0"/>
              <a:pPr/>
              <a:t>29.11.2013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A76BDC-C09C-4108-99BB-88A0A88805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rd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9B0322-5774-468F-B99E-D605926E4B26}" type="datetimeFigureOut">
              <a:rPr lang="ru-RU" smtClean="0"/>
              <a:pPr/>
              <a:t>29.11.2013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A76BDC-C09C-4108-99BB-88A0A88805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5D59F7-95BD-4E15-A0B6-D084CAE1B685}" type="datetimeFigureOut">
              <a:rPr lang="ru-RU" smtClean="0"/>
              <a:pPr/>
              <a:t>29.11.2013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B7F63C-FEC4-4356-A49D-C03A0268CD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rd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9B0322-5774-468F-B99E-D605926E4B26}" type="datetimeFigureOut">
              <a:rPr lang="ru-RU" smtClean="0"/>
              <a:pPr/>
              <a:t>29.11.2013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A76BDC-C09C-4108-99BB-88A0A88805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rd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973" indent="0">
              <a:buNone/>
              <a:defRPr sz="1200"/>
            </a:lvl2pPr>
            <a:lvl3pPr marL="913946" indent="0">
              <a:buNone/>
              <a:defRPr sz="1000"/>
            </a:lvl3pPr>
            <a:lvl4pPr marL="1370918" indent="0">
              <a:buNone/>
              <a:defRPr sz="900"/>
            </a:lvl4pPr>
            <a:lvl5pPr marL="1827891" indent="0">
              <a:buNone/>
              <a:defRPr sz="900"/>
            </a:lvl5pPr>
            <a:lvl6pPr marL="2284864" indent="0">
              <a:buNone/>
              <a:defRPr sz="900"/>
            </a:lvl6pPr>
            <a:lvl7pPr marL="2741837" indent="0">
              <a:buNone/>
              <a:defRPr sz="900"/>
            </a:lvl7pPr>
            <a:lvl8pPr marL="3198810" indent="0">
              <a:buNone/>
              <a:defRPr sz="900"/>
            </a:lvl8pPr>
            <a:lvl9pPr marL="3655782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9B0322-5774-468F-B99E-D605926E4B26}" type="datetimeFigureOut">
              <a:rPr lang="ru-RU" smtClean="0"/>
              <a:pPr/>
              <a:t>29.11.2013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A76BDC-C09C-4108-99BB-88A0A88805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rd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90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90" y="612775"/>
            <a:ext cx="5486400" cy="4114800"/>
          </a:xfrm>
        </p:spPr>
        <p:txBody>
          <a:bodyPr lIns="91405" tIns="45703" rIns="91405" bIns="45703"/>
          <a:lstStyle>
            <a:lvl1pPr marL="0" indent="0">
              <a:buNone/>
              <a:defRPr sz="3200"/>
            </a:lvl1pPr>
            <a:lvl2pPr marL="456973" indent="0">
              <a:buNone/>
              <a:defRPr sz="2800"/>
            </a:lvl2pPr>
            <a:lvl3pPr marL="913946" indent="0">
              <a:buNone/>
              <a:defRPr sz="2400"/>
            </a:lvl3pPr>
            <a:lvl4pPr marL="1370918" indent="0">
              <a:buNone/>
              <a:defRPr sz="2000"/>
            </a:lvl4pPr>
            <a:lvl5pPr marL="1827891" indent="0">
              <a:buNone/>
              <a:defRPr sz="2000"/>
            </a:lvl5pPr>
            <a:lvl6pPr marL="2284864" indent="0">
              <a:buNone/>
              <a:defRPr sz="2000"/>
            </a:lvl6pPr>
            <a:lvl7pPr marL="2741837" indent="0">
              <a:buNone/>
              <a:defRPr sz="2000"/>
            </a:lvl7pPr>
            <a:lvl8pPr marL="3198810" indent="0">
              <a:buNone/>
              <a:defRPr sz="2000"/>
            </a:lvl8pPr>
            <a:lvl9pPr marL="3655782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90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973" indent="0">
              <a:buNone/>
              <a:defRPr sz="1200"/>
            </a:lvl2pPr>
            <a:lvl3pPr marL="913946" indent="0">
              <a:buNone/>
              <a:defRPr sz="1000"/>
            </a:lvl3pPr>
            <a:lvl4pPr marL="1370918" indent="0">
              <a:buNone/>
              <a:defRPr sz="900"/>
            </a:lvl4pPr>
            <a:lvl5pPr marL="1827891" indent="0">
              <a:buNone/>
              <a:defRPr sz="900"/>
            </a:lvl5pPr>
            <a:lvl6pPr marL="2284864" indent="0">
              <a:buNone/>
              <a:defRPr sz="900"/>
            </a:lvl6pPr>
            <a:lvl7pPr marL="2741837" indent="0">
              <a:buNone/>
              <a:defRPr sz="900"/>
            </a:lvl7pPr>
            <a:lvl8pPr marL="3198810" indent="0">
              <a:buNone/>
              <a:defRPr sz="900"/>
            </a:lvl8pPr>
            <a:lvl9pPr marL="3655782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9B0322-5774-468F-B99E-D605926E4B26}" type="datetimeFigureOut">
              <a:rPr lang="ru-RU" smtClean="0"/>
              <a:pPr/>
              <a:t>29.11.2013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A76BDC-C09C-4108-99BB-88A0A88805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rd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9B0322-5774-468F-B99E-D605926E4B26}" type="datetimeFigureOut">
              <a:rPr lang="ru-RU" smtClean="0"/>
              <a:pPr/>
              <a:t>29.11.2013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A76BDC-C09C-4108-99BB-88A0A88805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rd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9B0322-5774-468F-B99E-D605926E4B26}" type="datetimeFigureOut">
              <a:rPr lang="ru-RU" smtClean="0"/>
              <a:pPr/>
              <a:t>29.11.2013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A76BDC-C09C-4108-99BB-88A0A88805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rd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4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4648203" y="1905000"/>
            <a:ext cx="4038600" cy="4114800"/>
          </a:xfrm>
        </p:spPr>
        <p:txBody>
          <a:bodyPr lIns="91405" tIns="45703" rIns="91405" bIns="45703"/>
          <a:lstStyle/>
          <a:p>
            <a:pPr lvl="0"/>
            <a:r>
              <a:rPr lang="ru-RU" noProof="0" smtClean="0"/>
              <a:t>Вставка клипа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9B0322-5774-468F-B99E-D605926E4B26}" type="datetimeFigureOut">
              <a:rPr lang="ru-RU" smtClean="0"/>
              <a:pPr/>
              <a:t>29.11.2013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A76BDC-C09C-4108-99BB-88A0A88805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rd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8350" cy="6851860"/>
            <a:chOff x="1" y="0"/>
            <a:chExt cx="5763" cy="4316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17"/>
                <a:gd name="T73" fmla="*/ 0 h 1690"/>
                <a:gd name="T74" fmla="*/ 717 w 717"/>
                <a:gd name="T75" fmla="*/ 1690 h 1690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rgbClr val="002448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lIns="91406" tIns="45703" rIns="91406" bIns="45703"/>
            <a:lstStyle/>
            <a:p>
              <a:pPr algn="l" eaLnBrk="1" hangingPunct="1">
                <a:spcBef>
                  <a:spcPct val="0"/>
                </a:spcBef>
                <a:buClrTx/>
                <a:buFontTx/>
                <a:buNone/>
                <a:defRPr/>
              </a:pPr>
              <a:endParaRPr lang="ru-RU" sz="1700" dirty="0">
                <a:latin typeface="Arial" charset="0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77"/>
                <a:gd name="T34" fmla="*/ 0 h 522"/>
                <a:gd name="T35" fmla="*/ 377 w 377"/>
                <a:gd name="T36" fmla="*/ 522 h 52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rgbClr val="002448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lIns="91406" tIns="45703" rIns="91406" bIns="45703"/>
            <a:lstStyle/>
            <a:p>
              <a:pPr algn="l" eaLnBrk="1" hangingPunct="1">
                <a:spcBef>
                  <a:spcPct val="0"/>
                </a:spcBef>
                <a:buClrTx/>
                <a:buFontTx/>
                <a:buNone/>
                <a:defRPr/>
              </a:pPr>
              <a:endParaRPr lang="ru-RU" sz="1700" dirty="0">
                <a:latin typeface="Arial" charset="0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4"/>
                <a:gd name="T25" fmla="*/ 0 h 102"/>
                <a:gd name="T26" fmla="*/ 84 w 84"/>
                <a:gd name="T27" fmla="*/ 102 h 10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rgbClr val="002448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lIns="91406" tIns="45703" rIns="91406" bIns="45703"/>
            <a:lstStyle/>
            <a:p>
              <a:pPr algn="l" eaLnBrk="1" hangingPunct="1">
                <a:spcBef>
                  <a:spcPct val="0"/>
                </a:spcBef>
                <a:buClrTx/>
                <a:buFontTx/>
                <a:buNone/>
                <a:defRPr/>
              </a:pPr>
              <a:endParaRPr lang="ru-RU" sz="1700" dirty="0">
                <a:latin typeface="Arial" charset="0"/>
              </a:endParaRPr>
            </a:p>
          </p:txBody>
        </p:sp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8" name="Freeform 7"/>
              <p:cNvSpPr>
                <a:spLocks/>
              </p:cNvSpPr>
              <p:nvPr userDrawn="1"/>
            </p:nvSpPr>
            <p:spPr bwMode="hidden">
              <a:xfrm>
                <a:off x="2787" y="0"/>
                <a:ext cx="72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2"/>
                  <a:gd name="T19" fmla="*/ 0 h 4316"/>
                  <a:gd name="T20" fmla="*/ 72 w 72"/>
                  <a:gd name="T21" fmla="*/ 4316 h 431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rgbClr val="004488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lIns="91406" tIns="45703" rIns="91406" bIns="45703"/>
              <a:lstStyle/>
              <a:p>
                <a:pPr algn="l" eaLnBrk="1" hangingPunct="1">
                  <a:spcBef>
                    <a:spcPct val="0"/>
                  </a:spcBef>
                  <a:buClrTx/>
                  <a:buFontTx/>
                  <a:buNone/>
                  <a:defRPr/>
                </a:pPr>
                <a:endParaRPr lang="ru-RU" sz="1700" dirty="0">
                  <a:latin typeface="Arial" charset="0"/>
                </a:endParaRPr>
              </a:p>
            </p:txBody>
          </p:sp>
          <p:sp>
            <p:nvSpPr>
              <p:cNvPr id="29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74"/>
                  <a:gd name="T97" fmla="*/ 0 h 4316"/>
                  <a:gd name="T98" fmla="*/ 174 w 174"/>
                  <a:gd name="T99" fmla="*/ 4316 h 431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rgbClr val="004488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lIns="91406" tIns="45703" rIns="91406" bIns="45703"/>
              <a:lstStyle/>
              <a:p>
                <a:pPr algn="l" eaLnBrk="1" hangingPunct="1">
                  <a:spcBef>
                    <a:spcPct val="0"/>
                  </a:spcBef>
                  <a:buClrTx/>
                  <a:buFontTx/>
                  <a:buNone/>
                  <a:defRPr/>
                </a:pPr>
                <a:endParaRPr lang="ru-RU" sz="1700" dirty="0">
                  <a:latin typeface="Arial" charset="0"/>
                </a:endParaRPr>
              </a:p>
            </p:txBody>
          </p:sp>
          <p:sp>
            <p:nvSpPr>
              <p:cNvPr id="30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335"/>
                  <a:gd name="T109" fmla="*/ 0 h 4316"/>
                  <a:gd name="T110" fmla="*/ 335 w 335"/>
                  <a:gd name="T111" fmla="*/ 4316 h 431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rgbClr val="004488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lIns="91406" tIns="45703" rIns="91406" bIns="45703"/>
              <a:lstStyle/>
              <a:p>
                <a:pPr algn="l" eaLnBrk="1" hangingPunct="1">
                  <a:spcBef>
                    <a:spcPct val="0"/>
                  </a:spcBef>
                  <a:buClrTx/>
                  <a:buFontTx/>
                  <a:buNone/>
                  <a:defRPr/>
                </a:pPr>
                <a:endParaRPr lang="ru-RU" sz="1700" dirty="0">
                  <a:latin typeface="Arial" charset="0"/>
                </a:endParaRPr>
              </a:p>
            </p:txBody>
          </p:sp>
          <p:sp>
            <p:nvSpPr>
              <p:cNvPr id="31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8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425"/>
                  <a:gd name="T109" fmla="*/ 0 h 4316"/>
                  <a:gd name="T110" fmla="*/ 425 w 425"/>
                  <a:gd name="T111" fmla="*/ 4316 h 431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rgbClr val="004488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lIns="91406" tIns="45703" rIns="91406" bIns="45703"/>
              <a:lstStyle/>
              <a:p>
                <a:pPr algn="l" eaLnBrk="1" hangingPunct="1">
                  <a:spcBef>
                    <a:spcPct val="0"/>
                  </a:spcBef>
                  <a:buClrTx/>
                  <a:buFontTx/>
                  <a:buNone/>
                  <a:defRPr/>
                </a:pPr>
                <a:endParaRPr lang="ru-RU" sz="1700" dirty="0">
                  <a:latin typeface="Arial" charset="0"/>
                </a:endParaRPr>
              </a:p>
            </p:txBody>
          </p:sp>
          <p:sp>
            <p:nvSpPr>
              <p:cNvPr id="32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556"/>
                  <a:gd name="T109" fmla="*/ 0 h 4316"/>
                  <a:gd name="T110" fmla="*/ 556 w 556"/>
                  <a:gd name="T111" fmla="*/ 4316 h 431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rgbClr val="004488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lIns="91406" tIns="45703" rIns="91406" bIns="45703"/>
              <a:lstStyle/>
              <a:p>
                <a:pPr algn="l" eaLnBrk="1" hangingPunct="1">
                  <a:spcBef>
                    <a:spcPct val="0"/>
                  </a:spcBef>
                  <a:buClrTx/>
                  <a:buFontTx/>
                  <a:buNone/>
                  <a:defRPr/>
                </a:pPr>
                <a:endParaRPr lang="ru-RU" sz="1700" dirty="0">
                  <a:latin typeface="Arial" charset="0"/>
                </a:endParaRPr>
              </a:p>
            </p:txBody>
          </p:sp>
          <p:sp>
            <p:nvSpPr>
              <p:cNvPr id="33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688"/>
                  <a:gd name="T109" fmla="*/ 0 h 4316"/>
                  <a:gd name="T110" fmla="*/ 688 w 688"/>
                  <a:gd name="T111" fmla="*/ 4316 h 431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rgbClr val="004488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lIns="91406" tIns="45703" rIns="91406" bIns="45703"/>
              <a:lstStyle/>
              <a:p>
                <a:pPr algn="l" eaLnBrk="1" hangingPunct="1">
                  <a:spcBef>
                    <a:spcPct val="0"/>
                  </a:spcBef>
                  <a:buClrTx/>
                  <a:buFontTx/>
                  <a:buNone/>
                  <a:defRPr/>
                </a:pPr>
                <a:endParaRPr lang="ru-RU" sz="1700" dirty="0">
                  <a:latin typeface="Arial" charset="0"/>
                </a:endParaRPr>
              </a:p>
            </p:txBody>
          </p:sp>
          <p:sp>
            <p:nvSpPr>
              <p:cNvPr id="34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861"/>
                  <a:gd name="T154" fmla="*/ 0 h 4316"/>
                  <a:gd name="T155" fmla="*/ 861 w 861"/>
                  <a:gd name="T156" fmla="*/ 4316 h 431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rgbClr val="004488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lIns="91406" tIns="45703" rIns="91406" bIns="45703"/>
              <a:lstStyle/>
              <a:p>
                <a:pPr algn="l" eaLnBrk="1" hangingPunct="1">
                  <a:spcBef>
                    <a:spcPct val="0"/>
                  </a:spcBef>
                  <a:buClrTx/>
                  <a:buFontTx/>
                  <a:buNone/>
                  <a:defRPr/>
                </a:pPr>
                <a:endParaRPr lang="ru-RU" sz="1700" dirty="0">
                  <a:latin typeface="Arial" charset="0"/>
                </a:endParaRPr>
              </a:p>
            </p:txBody>
          </p:sp>
          <p:sp>
            <p:nvSpPr>
              <p:cNvPr id="35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49"/>
                  <a:gd name="T133" fmla="*/ 0 h 4316"/>
                  <a:gd name="T134" fmla="*/ 149 w 149"/>
                  <a:gd name="T135" fmla="*/ 4316 h 431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rgbClr val="004488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lIns="91406" tIns="45703" rIns="91406" bIns="45703"/>
              <a:lstStyle/>
              <a:p>
                <a:pPr algn="l" eaLnBrk="1" hangingPunct="1">
                  <a:spcBef>
                    <a:spcPct val="0"/>
                  </a:spcBef>
                  <a:buClrTx/>
                  <a:buFontTx/>
                  <a:buNone/>
                  <a:defRPr/>
                </a:pPr>
                <a:endParaRPr lang="ru-RU" sz="1700" dirty="0">
                  <a:latin typeface="Arial" charset="0"/>
                </a:endParaRPr>
              </a:p>
            </p:txBody>
          </p:sp>
          <p:sp>
            <p:nvSpPr>
              <p:cNvPr id="36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99"/>
                  <a:gd name="T109" fmla="*/ 0 h 4316"/>
                  <a:gd name="T110" fmla="*/ 299 w 299"/>
                  <a:gd name="T111" fmla="*/ 4316 h 431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rgbClr val="004488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lIns="91406" tIns="45703" rIns="91406" bIns="45703"/>
              <a:lstStyle/>
              <a:p>
                <a:pPr algn="l" eaLnBrk="1" hangingPunct="1">
                  <a:spcBef>
                    <a:spcPct val="0"/>
                  </a:spcBef>
                  <a:buClrTx/>
                  <a:buFontTx/>
                  <a:buNone/>
                  <a:defRPr/>
                </a:pPr>
                <a:endParaRPr lang="ru-RU" sz="1700" dirty="0">
                  <a:latin typeface="Arial" charset="0"/>
                </a:endParaRPr>
              </a:p>
            </p:txBody>
          </p:sp>
          <p:sp>
            <p:nvSpPr>
              <p:cNvPr id="37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424"/>
                  <a:gd name="T109" fmla="*/ 0 h 4316"/>
                  <a:gd name="T110" fmla="*/ 424 w 424"/>
                  <a:gd name="T111" fmla="*/ 4316 h 431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rgbClr val="004488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lIns="91406" tIns="45703" rIns="91406" bIns="45703"/>
              <a:lstStyle/>
              <a:p>
                <a:pPr algn="l" eaLnBrk="1" hangingPunct="1">
                  <a:spcBef>
                    <a:spcPct val="0"/>
                  </a:spcBef>
                  <a:buClrTx/>
                  <a:buFontTx/>
                  <a:buNone/>
                  <a:defRPr/>
                </a:pPr>
                <a:endParaRPr lang="ru-RU" sz="1700" dirty="0">
                  <a:latin typeface="Arial" charset="0"/>
                </a:endParaRPr>
              </a:p>
            </p:txBody>
          </p:sp>
          <p:sp>
            <p:nvSpPr>
              <p:cNvPr id="38" name="Freeform 17"/>
              <p:cNvSpPr>
                <a:spLocks/>
              </p:cNvSpPr>
              <p:nvPr userDrawn="1"/>
            </p:nvSpPr>
            <p:spPr bwMode="hidden">
              <a:xfrm>
                <a:off x="1127" y="0"/>
                <a:ext cx="576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574"/>
                  <a:gd name="T109" fmla="*/ 0 h 4316"/>
                  <a:gd name="T110" fmla="*/ 574 w 574"/>
                  <a:gd name="T111" fmla="*/ 4316 h 431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rgbClr val="004488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lIns="91406" tIns="45703" rIns="91406" bIns="45703"/>
              <a:lstStyle/>
              <a:p>
                <a:pPr algn="l" eaLnBrk="1" hangingPunct="1">
                  <a:spcBef>
                    <a:spcPct val="0"/>
                  </a:spcBef>
                  <a:buClrTx/>
                  <a:buFontTx/>
                  <a:buNone/>
                  <a:defRPr/>
                </a:pPr>
                <a:endParaRPr lang="ru-RU" sz="1700" dirty="0">
                  <a:latin typeface="Arial" charset="0"/>
                </a:endParaRPr>
              </a:p>
            </p:txBody>
          </p:sp>
          <p:sp>
            <p:nvSpPr>
              <p:cNvPr id="39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735"/>
                  <a:gd name="T109" fmla="*/ 0 h 4316"/>
                  <a:gd name="T110" fmla="*/ 735 w 735"/>
                  <a:gd name="T111" fmla="*/ 4316 h 431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rgbClr val="004488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lIns="91406" tIns="45703" rIns="91406" bIns="45703"/>
              <a:lstStyle/>
              <a:p>
                <a:pPr algn="l" eaLnBrk="1" hangingPunct="1">
                  <a:spcBef>
                    <a:spcPct val="0"/>
                  </a:spcBef>
                  <a:buClrTx/>
                  <a:buFontTx/>
                  <a:buNone/>
                  <a:defRPr/>
                </a:pPr>
                <a:endParaRPr lang="ru-RU" sz="1700" dirty="0">
                  <a:latin typeface="Arial" charset="0"/>
                </a:endParaRPr>
              </a:p>
            </p:txBody>
          </p:sp>
          <p:sp>
            <p:nvSpPr>
              <p:cNvPr id="40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837"/>
                  <a:gd name="T142" fmla="*/ 0 h 4316"/>
                  <a:gd name="T143" fmla="*/ 837 w 837"/>
                  <a:gd name="T144" fmla="*/ 4316 h 431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rgbClr val="004488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lIns="91406" tIns="45703" rIns="91406" bIns="45703"/>
              <a:lstStyle/>
              <a:p>
                <a:pPr algn="l" eaLnBrk="1" hangingPunct="1">
                  <a:spcBef>
                    <a:spcPct val="0"/>
                  </a:spcBef>
                  <a:buClrTx/>
                  <a:buFontTx/>
                  <a:buNone/>
                  <a:defRPr/>
                </a:pPr>
                <a:endParaRPr lang="ru-RU" sz="1700" dirty="0">
                  <a:latin typeface="Arial" charset="0"/>
                </a:endParaRPr>
              </a:p>
            </p:txBody>
          </p:sp>
        </p:grpSp>
        <p:sp>
          <p:nvSpPr>
            <p:cNvPr id="9" name="Freeform 20"/>
            <p:cNvSpPr>
              <a:spLocks/>
            </p:cNvSpPr>
            <p:nvPr/>
          </p:nvSpPr>
          <p:spPr bwMode="hidden">
            <a:xfrm>
              <a:off x="6" y="2901"/>
              <a:ext cx="608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604"/>
                <a:gd name="T61" fmla="*/ 0 h 1415"/>
                <a:gd name="T62" fmla="*/ 604 w 604"/>
                <a:gd name="T63" fmla="*/ 1415 h 141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rgbClr val="002448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lIns="91406" tIns="45703" rIns="91406" bIns="45703"/>
            <a:lstStyle/>
            <a:p>
              <a:pPr algn="l" eaLnBrk="1" hangingPunct="1">
                <a:spcBef>
                  <a:spcPct val="0"/>
                </a:spcBef>
                <a:buClrTx/>
                <a:buFontTx/>
                <a:buNone/>
                <a:defRPr/>
              </a:pPr>
              <a:endParaRPr lang="ru-RU" sz="1700" dirty="0">
                <a:latin typeface="Arial" charset="0"/>
              </a:endParaRPr>
            </a:p>
          </p:txBody>
        </p:sp>
        <p:sp>
          <p:nvSpPr>
            <p:cNvPr id="10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27"/>
                <a:gd name="T28" fmla="*/ 0 h 426"/>
                <a:gd name="T29" fmla="*/ 227 w 227"/>
                <a:gd name="T30" fmla="*/ 426 h 42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rgbClr val="002448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lIns="91406" tIns="45703" rIns="91406" bIns="45703"/>
            <a:lstStyle/>
            <a:p>
              <a:pPr algn="l" eaLnBrk="1" hangingPunct="1">
                <a:spcBef>
                  <a:spcPct val="0"/>
                </a:spcBef>
                <a:buClrTx/>
                <a:buFontTx/>
                <a:buNone/>
                <a:defRPr/>
              </a:pPr>
              <a:endParaRPr lang="ru-RU" sz="1700" dirty="0">
                <a:latin typeface="Arial" charset="0"/>
              </a:endParaRPr>
            </a:p>
          </p:txBody>
        </p:sp>
        <p:sp>
          <p:nvSpPr>
            <p:cNvPr id="11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981"/>
                <a:gd name="T79" fmla="*/ 0 h 1786"/>
                <a:gd name="T80" fmla="*/ 981 w 981"/>
                <a:gd name="T81" fmla="*/ 1786 h 178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0060C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lIns="91406" tIns="45703" rIns="91406" bIns="45703"/>
            <a:lstStyle/>
            <a:p>
              <a:pPr algn="l" eaLnBrk="1" hangingPunct="1">
                <a:spcBef>
                  <a:spcPct val="0"/>
                </a:spcBef>
                <a:buClrTx/>
                <a:buFontTx/>
                <a:buNone/>
                <a:defRPr/>
              </a:pPr>
              <a:endParaRPr lang="ru-RU" sz="1700" dirty="0">
                <a:latin typeface="Arial" charset="0"/>
              </a:endParaRPr>
            </a:p>
          </p:txBody>
        </p:sp>
        <p:sp>
          <p:nvSpPr>
            <p:cNvPr id="12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17 w 717"/>
                <a:gd name="T1" fmla="*/ 845 h 845"/>
                <a:gd name="T2" fmla="*/ 717 w 717"/>
                <a:gd name="T3" fmla="*/ 821 h 845"/>
                <a:gd name="T4" fmla="*/ 574 w 717"/>
                <a:gd name="T5" fmla="*/ 605 h 845"/>
                <a:gd name="T6" fmla="*/ 406 w 717"/>
                <a:gd name="T7" fmla="*/ 396 h 845"/>
                <a:gd name="T8" fmla="*/ 221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09 w 717"/>
                <a:gd name="T15" fmla="*/ 198 h 845"/>
                <a:gd name="T16" fmla="*/ 400 w 717"/>
                <a:gd name="T17" fmla="*/ 408 h 845"/>
                <a:gd name="T18" fmla="*/ 568 w 717"/>
                <a:gd name="T19" fmla="*/ 623 h 845"/>
                <a:gd name="T20" fmla="*/ 717 w 717"/>
                <a:gd name="T21" fmla="*/ 845 h 845"/>
                <a:gd name="T22" fmla="*/ 717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17"/>
                <a:gd name="T37" fmla="*/ 0 h 845"/>
                <a:gd name="T38" fmla="*/ 717 w 717"/>
                <a:gd name="T39" fmla="*/ 845 h 84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lIns="91406" tIns="45703" rIns="91406" bIns="45703"/>
            <a:lstStyle/>
            <a:p>
              <a:pPr algn="l" eaLnBrk="1" hangingPunct="1">
                <a:spcBef>
                  <a:spcPct val="0"/>
                </a:spcBef>
                <a:buClrTx/>
                <a:buFontTx/>
                <a:buNone/>
                <a:defRPr/>
              </a:pPr>
              <a:endParaRPr lang="ru-RU" sz="1700" dirty="0">
                <a:latin typeface="Arial" charset="0"/>
              </a:endParaRPr>
            </a:p>
          </p:txBody>
        </p:sp>
        <p:sp>
          <p:nvSpPr>
            <p:cNvPr id="13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07 w 407"/>
                <a:gd name="T1" fmla="*/ 414 h 414"/>
                <a:gd name="T2" fmla="*/ 407 w 407"/>
                <a:gd name="T3" fmla="*/ 396 h 414"/>
                <a:gd name="T4" fmla="*/ 222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6 w 407"/>
                <a:gd name="T13" fmla="*/ 204 h 414"/>
                <a:gd name="T14" fmla="*/ 407 w 407"/>
                <a:gd name="T15" fmla="*/ 414 h 414"/>
                <a:gd name="T16" fmla="*/ 407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07"/>
                <a:gd name="T28" fmla="*/ 0 h 414"/>
                <a:gd name="T29" fmla="*/ 407 w 407"/>
                <a:gd name="T30" fmla="*/ 414 h 41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lIns="91406" tIns="45703" rIns="91406" bIns="45703"/>
            <a:lstStyle/>
            <a:p>
              <a:pPr algn="l" eaLnBrk="1" hangingPunct="1">
                <a:spcBef>
                  <a:spcPct val="0"/>
                </a:spcBef>
                <a:buClrTx/>
                <a:buFontTx/>
                <a:buNone/>
                <a:defRPr/>
              </a:pPr>
              <a:endParaRPr lang="ru-RU" sz="1700" dirty="0">
                <a:latin typeface="Arial" charset="0"/>
              </a:endParaRPr>
            </a:p>
          </p:txBody>
        </p:sp>
        <p:sp>
          <p:nvSpPr>
            <p:cNvPr id="14" name="Freeform 25"/>
            <p:cNvSpPr>
              <a:spLocks/>
            </p:cNvSpPr>
            <p:nvPr/>
          </p:nvSpPr>
          <p:spPr bwMode="hidden">
            <a:xfrm>
              <a:off x="6" y="0"/>
              <a:ext cx="862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855"/>
                <a:gd name="T61" fmla="*/ 0 h 1409"/>
                <a:gd name="T62" fmla="*/ 855 w 855"/>
                <a:gd name="T63" fmla="*/ 1409 h 140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0060C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lIns="91406" tIns="45703" rIns="91406" bIns="45703"/>
            <a:lstStyle/>
            <a:p>
              <a:pPr algn="l" eaLnBrk="1" hangingPunct="1">
                <a:spcBef>
                  <a:spcPct val="0"/>
                </a:spcBef>
                <a:buClrTx/>
                <a:buFontTx/>
                <a:buNone/>
                <a:defRPr/>
              </a:pPr>
              <a:endParaRPr lang="ru-RU" sz="1700" dirty="0">
                <a:latin typeface="Arial" charset="0"/>
              </a:endParaRPr>
            </a:p>
          </p:txBody>
        </p:sp>
        <p:sp>
          <p:nvSpPr>
            <p:cNvPr id="15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86 w 586"/>
                <a:gd name="T1" fmla="*/ 0 h 599"/>
                <a:gd name="T2" fmla="*/ 568 w 586"/>
                <a:gd name="T3" fmla="*/ 0 h 599"/>
                <a:gd name="T4" fmla="*/ 407 w 586"/>
                <a:gd name="T5" fmla="*/ 132 h 599"/>
                <a:gd name="T6" fmla="*/ 257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57 w 586"/>
                <a:gd name="T17" fmla="*/ 282 h 599"/>
                <a:gd name="T18" fmla="*/ 413 w 586"/>
                <a:gd name="T19" fmla="*/ 138 h 599"/>
                <a:gd name="T20" fmla="*/ 586 w 586"/>
                <a:gd name="T21" fmla="*/ 0 h 599"/>
                <a:gd name="T22" fmla="*/ 586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86"/>
                <a:gd name="T37" fmla="*/ 0 h 599"/>
                <a:gd name="T38" fmla="*/ 586 w 586"/>
                <a:gd name="T39" fmla="*/ 599 h 59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lIns="91406" tIns="45703" rIns="91406" bIns="45703"/>
            <a:lstStyle/>
            <a:p>
              <a:pPr algn="l" eaLnBrk="1" hangingPunct="1">
                <a:spcBef>
                  <a:spcPct val="0"/>
                </a:spcBef>
                <a:buClrTx/>
                <a:buFontTx/>
                <a:buNone/>
                <a:defRPr/>
              </a:pPr>
              <a:endParaRPr lang="ru-RU" sz="1700" dirty="0">
                <a:latin typeface="Arial" charset="0"/>
              </a:endParaRPr>
            </a:p>
          </p:txBody>
        </p:sp>
        <p:sp>
          <p:nvSpPr>
            <p:cNvPr id="16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69 w 269"/>
                <a:gd name="T1" fmla="*/ 0 h 252"/>
                <a:gd name="T2" fmla="*/ 251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69 w 269"/>
                <a:gd name="T15" fmla="*/ 0 h 252"/>
                <a:gd name="T16" fmla="*/ 269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69"/>
                <a:gd name="T28" fmla="*/ 0 h 252"/>
                <a:gd name="T29" fmla="*/ 269 w 269"/>
                <a:gd name="T30" fmla="*/ 252 h 25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lIns="91406" tIns="45703" rIns="91406" bIns="45703"/>
            <a:lstStyle/>
            <a:p>
              <a:pPr algn="l" eaLnBrk="1" hangingPunct="1">
                <a:spcBef>
                  <a:spcPct val="0"/>
                </a:spcBef>
                <a:buClrTx/>
                <a:buFontTx/>
                <a:buNone/>
                <a:defRPr/>
              </a:pPr>
              <a:endParaRPr lang="ru-RU" sz="1700" dirty="0">
                <a:latin typeface="Arial" charset="0"/>
              </a:endParaRPr>
            </a:p>
          </p:txBody>
        </p:sp>
        <p:sp>
          <p:nvSpPr>
            <p:cNvPr id="17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 eaLnBrk="1" hangingPunct="1">
                <a:spcBef>
                  <a:spcPct val="0"/>
                </a:spcBef>
                <a:buClrTx/>
                <a:buFontTx/>
                <a:buNone/>
                <a:defRPr/>
              </a:pPr>
              <a:endParaRPr lang="ru-RU" sz="1700" dirty="0">
                <a:latin typeface="Arial" charset="0"/>
              </a:endParaRPr>
            </a:p>
          </p:txBody>
        </p:sp>
        <p:sp>
          <p:nvSpPr>
            <p:cNvPr id="18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 eaLnBrk="1" hangingPunct="1">
                <a:spcBef>
                  <a:spcPct val="0"/>
                </a:spcBef>
                <a:buClrTx/>
                <a:buFontTx/>
                <a:buNone/>
                <a:defRPr/>
              </a:pPr>
              <a:endParaRPr lang="ru-RU" sz="1700" dirty="0">
                <a:latin typeface="Arial" charset="0"/>
              </a:endParaRPr>
            </a:p>
          </p:txBody>
        </p:sp>
        <p:sp>
          <p:nvSpPr>
            <p:cNvPr id="19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 eaLnBrk="1" hangingPunct="1">
                <a:spcBef>
                  <a:spcPct val="0"/>
                </a:spcBef>
                <a:buClrTx/>
                <a:buFontTx/>
                <a:buNone/>
                <a:defRPr/>
              </a:pPr>
              <a:endParaRPr lang="ru-RU" sz="1700" dirty="0">
                <a:latin typeface="Arial" charset="0"/>
              </a:endParaRPr>
            </a:p>
          </p:txBody>
        </p:sp>
        <p:grpSp>
          <p:nvGrpSpPr>
            <p:cNvPr id="4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3" name="Line 32"/>
              <p:cNvSpPr>
                <a:spLocks noChangeShapeType="1"/>
              </p:cNvSpPr>
              <p:nvPr userDrawn="1"/>
            </p:nvSpPr>
            <p:spPr bwMode="hidden">
              <a:xfrm>
                <a:off x="1" y="779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  <a:buClrTx/>
                  <a:buFontTx/>
                  <a:buNone/>
                  <a:defRPr/>
                </a:pPr>
                <a:endParaRPr lang="ru-RU" sz="1700" dirty="0">
                  <a:latin typeface="Arial" charset="0"/>
                </a:endParaRPr>
              </a:p>
            </p:txBody>
          </p:sp>
          <p:sp>
            <p:nvSpPr>
              <p:cNvPr id="24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  <a:buClrTx/>
                  <a:buFontTx/>
                  <a:buNone/>
                  <a:defRPr/>
                </a:pPr>
                <a:endParaRPr lang="ru-RU" sz="1700" dirty="0">
                  <a:latin typeface="Arial" charset="0"/>
                </a:endParaRPr>
              </a:p>
            </p:txBody>
          </p:sp>
          <p:sp>
            <p:nvSpPr>
              <p:cNvPr id="25" name="Line 34"/>
              <p:cNvSpPr>
                <a:spLocks noChangeShapeType="1"/>
              </p:cNvSpPr>
              <p:nvPr userDrawn="1"/>
            </p:nvSpPr>
            <p:spPr bwMode="hidden">
              <a:xfrm>
                <a:off x="1" y="1565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  <a:buClrTx/>
                  <a:buFontTx/>
                  <a:buNone/>
                  <a:defRPr/>
                </a:pPr>
                <a:endParaRPr lang="ru-RU" sz="1700" dirty="0">
                  <a:latin typeface="Arial" charset="0"/>
                </a:endParaRPr>
              </a:p>
            </p:txBody>
          </p:sp>
          <p:sp>
            <p:nvSpPr>
              <p:cNvPr id="26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  <a:buClrTx/>
                  <a:buFontTx/>
                  <a:buNone/>
                  <a:defRPr/>
                </a:pPr>
                <a:endParaRPr lang="ru-RU" sz="1700" dirty="0">
                  <a:latin typeface="Arial" charset="0"/>
                </a:endParaRPr>
              </a:p>
            </p:txBody>
          </p:sp>
          <p:sp>
            <p:nvSpPr>
              <p:cNvPr id="27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  <a:buClrTx/>
                  <a:buFontTx/>
                  <a:buNone/>
                  <a:defRPr/>
                </a:pPr>
                <a:endParaRPr lang="ru-RU" sz="1700" dirty="0">
                  <a:latin typeface="Arial" charset="0"/>
                </a:endParaRPr>
              </a:p>
            </p:txBody>
          </p:sp>
        </p:grpSp>
        <p:sp>
          <p:nvSpPr>
            <p:cNvPr id="21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 eaLnBrk="1" hangingPunct="1">
                <a:spcBef>
                  <a:spcPct val="0"/>
                </a:spcBef>
                <a:buClrTx/>
                <a:buFontTx/>
                <a:buNone/>
                <a:defRPr/>
              </a:pPr>
              <a:endParaRPr lang="ru-RU" sz="1700" dirty="0">
                <a:latin typeface="Arial" charset="0"/>
              </a:endParaRPr>
            </a:p>
          </p:txBody>
        </p:sp>
        <p:sp>
          <p:nvSpPr>
            <p:cNvPr id="22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 eaLnBrk="1" hangingPunct="1">
                <a:spcBef>
                  <a:spcPct val="0"/>
                </a:spcBef>
                <a:buClrTx/>
                <a:buFontTx/>
                <a:buNone/>
                <a:defRPr/>
              </a:pPr>
              <a:endParaRPr lang="ru-RU" sz="1700" dirty="0">
                <a:latin typeface="Arial" charset="0"/>
              </a:endParaRPr>
            </a:p>
          </p:txBody>
        </p:sp>
      </p:grpSp>
      <p:sp>
        <p:nvSpPr>
          <p:cNvPr id="18471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80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8472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D5A69F5-A770-43E1-BF5F-72D2DF8C8104}" type="datetime1">
              <a:rPr lang="ru-RU"/>
              <a:pPr/>
              <a:t>29.11.2013</a:t>
            </a:fld>
            <a:endParaRPr lang="ru-RU"/>
          </a:p>
        </p:txBody>
      </p:sp>
      <p:sp>
        <p:nvSpPr>
          <p:cNvPr id="42" name="Rectangle 4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3" name="Rectangle 4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3E4934-E36A-4F89-A765-D5B5AC57D6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rd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21332F-C575-4815-8136-223385D99D60}" type="datetime1">
              <a:rPr lang="ru-RU"/>
              <a:pPr/>
              <a:t>29.11.2013</a:t>
            </a:fld>
            <a:endParaRPr lang="ru-RU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F8A764-FD7D-48C2-B549-D4DE2B1730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rd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916" indent="0">
              <a:buNone/>
              <a:defRPr sz="1800"/>
            </a:lvl2pPr>
            <a:lvl3pPr marL="913832" indent="0">
              <a:buNone/>
              <a:defRPr sz="1600"/>
            </a:lvl3pPr>
            <a:lvl4pPr marL="1370748" indent="0">
              <a:buNone/>
              <a:defRPr sz="1400"/>
            </a:lvl4pPr>
            <a:lvl5pPr marL="1827664" indent="0">
              <a:buNone/>
              <a:defRPr sz="1400"/>
            </a:lvl5pPr>
            <a:lvl6pPr marL="2284580" indent="0">
              <a:buNone/>
              <a:defRPr sz="1400"/>
            </a:lvl6pPr>
            <a:lvl7pPr marL="2741496" indent="0">
              <a:buNone/>
              <a:defRPr sz="1400"/>
            </a:lvl7pPr>
            <a:lvl8pPr marL="3198412" indent="0">
              <a:buNone/>
              <a:defRPr sz="1400"/>
            </a:lvl8pPr>
            <a:lvl9pPr marL="3655327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C515FB-0A9C-45F5-9FF3-F3A97A3980AA}" type="datetime1">
              <a:rPr lang="ru-RU"/>
              <a:pPr/>
              <a:t>29.11.2013</a:t>
            </a:fld>
            <a:endParaRPr lang="ru-RU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F9A6E0-03BA-47BB-8C6E-402A8BD022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rd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3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FD4ED7-81D5-4F07-87FD-4B53A6E4535E}" type="datetime1">
              <a:rPr lang="ru-RU"/>
              <a:pPr/>
              <a:t>29.11.2013</a:t>
            </a:fld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A1B702-CFFB-4DF6-9CC8-9BD0A46EBD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1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519" indent="0">
              <a:buNone/>
              <a:defRPr sz="1800"/>
            </a:lvl2pPr>
            <a:lvl3pPr marL="913036" indent="0">
              <a:buNone/>
              <a:defRPr sz="1600"/>
            </a:lvl3pPr>
            <a:lvl4pPr marL="1369556" indent="0">
              <a:buNone/>
              <a:defRPr sz="1400"/>
            </a:lvl4pPr>
            <a:lvl5pPr marL="1826075" indent="0">
              <a:buNone/>
              <a:defRPr sz="1400"/>
            </a:lvl5pPr>
            <a:lvl6pPr marL="2282594" indent="0">
              <a:buNone/>
              <a:defRPr sz="1400"/>
            </a:lvl6pPr>
            <a:lvl7pPr marL="2739110" indent="0">
              <a:buNone/>
              <a:defRPr sz="1400"/>
            </a:lvl7pPr>
            <a:lvl8pPr marL="3195631" indent="0">
              <a:buNone/>
              <a:defRPr sz="1400"/>
            </a:lvl8pPr>
            <a:lvl9pPr marL="3652149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5D59F7-95BD-4E15-A0B6-D084CAE1B685}" type="datetimeFigureOut">
              <a:rPr lang="ru-RU" smtClean="0"/>
              <a:pPr/>
              <a:t>29.11.2013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B7F63C-FEC4-4356-A49D-C03A0268CD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rd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16" indent="0">
              <a:buNone/>
              <a:defRPr sz="2000" b="1"/>
            </a:lvl2pPr>
            <a:lvl3pPr marL="913832" indent="0">
              <a:buNone/>
              <a:defRPr sz="1800" b="1"/>
            </a:lvl3pPr>
            <a:lvl4pPr marL="1370748" indent="0">
              <a:buNone/>
              <a:defRPr sz="1600" b="1"/>
            </a:lvl4pPr>
            <a:lvl5pPr marL="1827664" indent="0">
              <a:buNone/>
              <a:defRPr sz="1600" b="1"/>
            </a:lvl5pPr>
            <a:lvl6pPr marL="2284580" indent="0">
              <a:buNone/>
              <a:defRPr sz="1600" b="1"/>
            </a:lvl6pPr>
            <a:lvl7pPr marL="2741496" indent="0">
              <a:buNone/>
              <a:defRPr sz="1600" b="1"/>
            </a:lvl7pPr>
            <a:lvl8pPr marL="3198412" indent="0">
              <a:buNone/>
              <a:defRPr sz="1600" b="1"/>
            </a:lvl8pPr>
            <a:lvl9pPr marL="3655327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16" indent="0">
              <a:buNone/>
              <a:defRPr sz="2000" b="1"/>
            </a:lvl2pPr>
            <a:lvl3pPr marL="913832" indent="0">
              <a:buNone/>
              <a:defRPr sz="1800" b="1"/>
            </a:lvl3pPr>
            <a:lvl4pPr marL="1370748" indent="0">
              <a:buNone/>
              <a:defRPr sz="1600" b="1"/>
            </a:lvl4pPr>
            <a:lvl5pPr marL="1827664" indent="0">
              <a:buNone/>
              <a:defRPr sz="1600" b="1"/>
            </a:lvl5pPr>
            <a:lvl6pPr marL="2284580" indent="0">
              <a:buNone/>
              <a:defRPr sz="1600" b="1"/>
            </a:lvl6pPr>
            <a:lvl7pPr marL="2741496" indent="0">
              <a:buNone/>
              <a:defRPr sz="1600" b="1"/>
            </a:lvl7pPr>
            <a:lvl8pPr marL="3198412" indent="0">
              <a:buNone/>
              <a:defRPr sz="1600" b="1"/>
            </a:lvl8pPr>
            <a:lvl9pPr marL="3655327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4EF8D6-CDEC-4980-BE94-36349C4A0647}" type="datetime1">
              <a:rPr lang="ru-RU"/>
              <a:pPr/>
              <a:t>29.11.2013</a:t>
            </a:fld>
            <a:endParaRPr lang="ru-RU"/>
          </a:p>
        </p:txBody>
      </p:sp>
      <p:sp>
        <p:nvSpPr>
          <p:cNvPr id="8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A6741E-E382-4682-9706-CFEBC5E779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rd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87B782-6F58-480A-809B-49A248FB7A8B}" type="datetime1">
              <a:rPr lang="ru-RU"/>
              <a:pPr/>
              <a:t>29.11.2013</a:t>
            </a:fld>
            <a:endParaRPr lang="ru-RU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CA07CD-4D94-4111-AF63-EA351BE707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rd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7A79E6-C6E2-4744-AFE7-6BE51FCC0BF0}" type="datetime1">
              <a:rPr lang="ru-RU"/>
              <a:pPr/>
              <a:t>29.11.2013</a:t>
            </a:fld>
            <a:endParaRPr lang="ru-RU"/>
          </a:p>
        </p:txBody>
      </p:sp>
      <p:sp>
        <p:nvSpPr>
          <p:cNvPr id="3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DFFE45-F6D6-4ECE-B8ED-01C8406046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rd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5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916" indent="0">
              <a:buNone/>
              <a:defRPr sz="1200"/>
            </a:lvl2pPr>
            <a:lvl3pPr marL="913832" indent="0">
              <a:buNone/>
              <a:defRPr sz="1000"/>
            </a:lvl3pPr>
            <a:lvl4pPr marL="1370748" indent="0">
              <a:buNone/>
              <a:defRPr sz="900"/>
            </a:lvl4pPr>
            <a:lvl5pPr marL="1827664" indent="0">
              <a:buNone/>
              <a:defRPr sz="900"/>
            </a:lvl5pPr>
            <a:lvl6pPr marL="2284580" indent="0">
              <a:buNone/>
              <a:defRPr sz="900"/>
            </a:lvl6pPr>
            <a:lvl7pPr marL="2741496" indent="0">
              <a:buNone/>
              <a:defRPr sz="900"/>
            </a:lvl7pPr>
            <a:lvl8pPr marL="3198412" indent="0">
              <a:buNone/>
              <a:defRPr sz="900"/>
            </a:lvl8pPr>
            <a:lvl9pPr marL="3655327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217F5C-AC29-4A29-A7ED-90AA51A5598F}" type="datetime1">
              <a:rPr lang="ru-RU"/>
              <a:pPr/>
              <a:t>29.11.2013</a:t>
            </a:fld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A02527-FD6B-4535-9562-91350A32FF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rd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90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90" y="612775"/>
            <a:ext cx="5486400" cy="4114800"/>
          </a:xfrm>
        </p:spPr>
        <p:txBody>
          <a:bodyPr lIns="91383" tIns="45692" rIns="91383" bIns="45692"/>
          <a:lstStyle>
            <a:lvl1pPr marL="0" indent="0">
              <a:buNone/>
              <a:defRPr sz="3200"/>
            </a:lvl1pPr>
            <a:lvl2pPr marL="456916" indent="0">
              <a:buNone/>
              <a:defRPr sz="2800"/>
            </a:lvl2pPr>
            <a:lvl3pPr marL="913832" indent="0">
              <a:buNone/>
              <a:defRPr sz="2400"/>
            </a:lvl3pPr>
            <a:lvl4pPr marL="1370748" indent="0">
              <a:buNone/>
              <a:defRPr sz="2000"/>
            </a:lvl4pPr>
            <a:lvl5pPr marL="1827664" indent="0">
              <a:buNone/>
              <a:defRPr sz="2000"/>
            </a:lvl5pPr>
            <a:lvl6pPr marL="2284580" indent="0">
              <a:buNone/>
              <a:defRPr sz="2000"/>
            </a:lvl6pPr>
            <a:lvl7pPr marL="2741496" indent="0">
              <a:buNone/>
              <a:defRPr sz="2000"/>
            </a:lvl7pPr>
            <a:lvl8pPr marL="3198412" indent="0">
              <a:buNone/>
              <a:defRPr sz="2000"/>
            </a:lvl8pPr>
            <a:lvl9pPr marL="3655327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90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916" indent="0">
              <a:buNone/>
              <a:defRPr sz="1200"/>
            </a:lvl2pPr>
            <a:lvl3pPr marL="913832" indent="0">
              <a:buNone/>
              <a:defRPr sz="1000"/>
            </a:lvl3pPr>
            <a:lvl4pPr marL="1370748" indent="0">
              <a:buNone/>
              <a:defRPr sz="900"/>
            </a:lvl4pPr>
            <a:lvl5pPr marL="1827664" indent="0">
              <a:buNone/>
              <a:defRPr sz="900"/>
            </a:lvl5pPr>
            <a:lvl6pPr marL="2284580" indent="0">
              <a:buNone/>
              <a:defRPr sz="900"/>
            </a:lvl6pPr>
            <a:lvl7pPr marL="2741496" indent="0">
              <a:buNone/>
              <a:defRPr sz="900"/>
            </a:lvl7pPr>
            <a:lvl8pPr marL="3198412" indent="0">
              <a:buNone/>
              <a:defRPr sz="900"/>
            </a:lvl8pPr>
            <a:lvl9pPr marL="3655327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906671-8506-4F52-989A-8CF2C57B27BB}" type="datetime1">
              <a:rPr lang="ru-RU"/>
              <a:pPr/>
              <a:t>29.11.2013</a:t>
            </a:fld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AFF7AE-C2EB-4800-AF8D-AAC96D4B1F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rd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4F7413-08AD-49B2-A599-57FCC1C05631}" type="datetime1">
              <a:rPr lang="ru-RU"/>
              <a:pPr/>
              <a:t>29.11.2013</a:t>
            </a:fld>
            <a:endParaRPr lang="ru-RU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CE67DC-2080-465A-9D28-81F9DF820C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rd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8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8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6EFC54-4E2C-49F8-8E5A-5B230B14BCEB}" type="datetime1">
              <a:rPr lang="ru-RU"/>
              <a:pPr/>
              <a:t>29.11.2013</a:t>
            </a:fld>
            <a:endParaRPr lang="ru-RU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9B1824-6F55-4AC5-B80B-5FE17724D1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rd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1396" y="534150"/>
            <a:ext cx="7696622" cy="11419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761396" y="1904834"/>
            <a:ext cx="7696622" cy="4038361"/>
          </a:xfrm>
        </p:spPr>
        <p:txBody>
          <a:bodyPr lIns="91383" tIns="45692" rIns="91383" bIns="45692"/>
          <a:lstStyle/>
          <a:p>
            <a:pPr lvl="0"/>
            <a:r>
              <a:rPr lang="ru-RU" noProof="0" smtClean="0"/>
              <a:t>Вставка рисунка SmartArt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761396" y="6391388"/>
            <a:ext cx="2057943" cy="457405"/>
          </a:xfrm>
        </p:spPr>
        <p:txBody>
          <a:bodyPr/>
          <a:lstStyle>
            <a:lvl1pPr>
              <a:defRPr/>
            </a:lvl1pPr>
          </a:lstStyle>
          <a:p>
            <a:fld id="{3371E1A7-04F1-44B1-BC73-9404321E640A}" type="datetime1">
              <a:rPr lang="ru-RU"/>
              <a:pPr/>
              <a:t>29.11.2013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353041" y="6403667"/>
            <a:ext cx="2894754" cy="457405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858362" y="6400598"/>
            <a:ext cx="1599656" cy="45740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81B2A5-49FF-4F90-9656-08BEF027E0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rd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19064" y="1752873"/>
            <a:ext cx="8824939" cy="5129686"/>
            <a:chOff x="201" y="1104"/>
            <a:chExt cx="5559" cy="3231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>
                <a:gd name="T0" fmla="*/ 335 w 5550"/>
                <a:gd name="T1" fmla="*/ 0 h 3216"/>
                <a:gd name="T2" fmla="*/ 333 w 5550"/>
                <a:gd name="T3" fmla="*/ 1290 h 3216"/>
                <a:gd name="T4" fmla="*/ 0 w 5550"/>
                <a:gd name="T5" fmla="*/ 1290 h 3216"/>
                <a:gd name="T6" fmla="*/ 6 w 5550"/>
                <a:gd name="T7" fmla="*/ 3210 h 3216"/>
                <a:gd name="T8" fmla="*/ 5550 w 5550"/>
                <a:gd name="T9" fmla="*/ 3216 h 3216"/>
                <a:gd name="T10" fmla="*/ 5550 w 5550"/>
                <a:gd name="T11" fmla="*/ 0 h 3216"/>
                <a:gd name="T12" fmla="*/ 335 w 5550"/>
                <a:gd name="T13" fmla="*/ 0 h 3216"/>
                <a:gd name="T14" fmla="*/ 335 w 5550"/>
                <a:gd name="T15" fmla="*/ 0 h 32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550"/>
                <a:gd name="T25" fmla="*/ 0 h 3216"/>
                <a:gd name="T26" fmla="*/ 5550 w 5550"/>
                <a:gd name="T27" fmla="*/ 3216 h 321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 lIns="91406" tIns="45703" rIns="91406" bIns="45703"/>
            <a:lstStyle/>
            <a:p>
              <a:pPr algn="l" eaLnBrk="1" hangingPunct="1">
                <a:spcBef>
                  <a:spcPct val="0"/>
                </a:spcBef>
                <a:buClrTx/>
                <a:buFontTx/>
                <a:buNone/>
                <a:defRPr/>
              </a:pPr>
              <a:endParaRPr lang="ru-RU" sz="1700" dirty="0">
                <a:latin typeface="Arial" charset="0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528" y="2400"/>
              <a:ext cx="5232" cy="1916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2182 h 2182"/>
                <a:gd name="T4" fmla="*/ 4897 w 4897"/>
                <a:gd name="T5" fmla="*/ 2182 h 2182"/>
                <a:gd name="T6" fmla="*/ 4897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897"/>
                <a:gd name="T19" fmla="*/ 0 h 2182"/>
                <a:gd name="T20" fmla="*/ 4897 w 4897"/>
                <a:gd name="T21" fmla="*/ 2182 h 218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 w="9525">
              <a:noFill/>
              <a:round/>
              <a:headEnd/>
              <a:tailEnd/>
            </a:ln>
          </p:spPr>
          <p:txBody>
            <a:bodyPr lIns="91406" tIns="45703" rIns="91406" bIns="45703"/>
            <a:lstStyle/>
            <a:p>
              <a:pPr algn="l" eaLnBrk="1" hangingPunct="1">
                <a:spcBef>
                  <a:spcPct val="0"/>
                </a:spcBef>
                <a:buClrTx/>
                <a:buFontTx/>
                <a:buNone/>
                <a:defRPr/>
              </a:pPr>
              <a:endParaRPr lang="ru-RU" sz="1700" dirty="0">
                <a:latin typeface="Arial" charset="0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387"/>
                <a:gd name="T19" fmla="*/ 0 h 149"/>
                <a:gd name="T20" fmla="*/ 5387 w 5387"/>
                <a:gd name="T21" fmla="*/ 149 h 14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rgbClr val="00540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lIns="91406" tIns="45703" rIns="91406" bIns="45703"/>
            <a:lstStyle/>
            <a:p>
              <a:pPr algn="l" eaLnBrk="1" hangingPunct="1">
                <a:spcBef>
                  <a:spcPct val="0"/>
                </a:spcBef>
                <a:buClrTx/>
                <a:buFontTx/>
                <a:buNone/>
                <a:defRPr/>
              </a:pPr>
              <a:endParaRPr lang="ru-RU" sz="1700" dirty="0">
                <a:latin typeface="Arial" charset="0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387"/>
                <a:gd name="T19" fmla="*/ 0 h 149"/>
                <a:gd name="T20" fmla="*/ 5387 w 5387"/>
                <a:gd name="T21" fmla="*/ 149 h 14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rgbClr val="00540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lIns="91406" tIns="45703" rIns="91406" bIns="45703"/>
            <a:lstStyle/>
            <a:p>
              <a:pPr algn="l" eaLnBrk="1" hangingPunct="1">
                <a:spcBef>
                  <a:spcPct val="0"/>
                </a:spcBef>
                <a:buClrTx/>
                <a:buFontTx/>
                <a:buNone/>
                <a:defRPr/>
              </a:pPr>
              <a:endParaRPr lang="ru-RU" sz="1700" dirty="0">
                <a:latin typeface="Arial" charset="0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>
                <a:gd name="T0" fmla="*/ 0 w 30"/>
                <a:gd name="T1" fmla="*/ 0 h 1416"/>
                <a:gd name="T2" fmla="*/ 0 w 30"/>
                <a:gd name="T3" fmla="*/ 1416 h 1416"/>
                <a:gd name="T4" fmla="*/ 29 w 30"/>
                <a:gd name="T5" fmla="*/ 1416 h 1416"/>
                <a:gd name="T6" fmla="*/ 30 w 30"/>
                <a:gd name="T7" fmla="*/ 27 h 1416"/>
                <a:gd name="T8" fmla="*/ 0 w 30"/>
                <a:gd name="T9" fmla="*/ 0 h 1416"/>
                <a:gd name="T10" fmla="*/ 0 w 30"/>
                <a:gd name="T11" fmla="*/ 0 h 14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0"/>
                <a:gd name="T19" fmla="*/ 0 h 1416"/>
                <a:gd name="T20" fmla="*/ 30 w 30"/>
                <a:gd name="T21" fmla="*/ 1416 h 14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1F791F"/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lIns="91406" tIns="45703" rIns="91406" bIns="45703"/>
            <a:lstStyle/>
            <a:p>
              <a:pPr algn="l" eaLnBrk="1" hangingPunct="1">
                <a:spcBef>
                  <a:spcPct val="0"/>
                </a:spcBef>
                <a:buClrTx/>
                <a:buFontTx/>
                <a:buNone/>
                <a:defRPr/>
              </a:pPr>
              <a:endParaRPr lang="ru-RU" sz="1700" dirty="0">
                <a:latin typeface="Arial" charset="0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>
                <a:gd name="T0" fmla="*/ 0 w 29"/>
                <a:gd name="T1" fmla="*/ 0 h 2161"/>
                <a:gd name="T2" fmla="*/ 0 w 29"/>
                <a:gd name="T3" fmla="*/ 2161 h 2161"/>
                <a:gd name="T4" fmla="*/ 29 w 29"/>
                <a:gd name="T5" fmla="*/ 2161 h 2161"/>
                <a:gd name="T6" fmla="*/ 27 w 29"/>
                <a:gd name="T7" fmla="*/ 27 h 2161"/>
                <a:gd name="T8" fmla="*/ 0 w 29"/>
                <a:gd name="T9" fmla="*/ 0 h 2161"/>
                <a:gd name="T10" fmla="*/ 0 w 29"/>
                <a:gd name="T11" fmla="*/ 0 h 216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"/>
                <a:gd name="T19" fmla="*/ 0 h 2161"/>
                <a:gd name="T20" fmla="*/ 29 w 29"/>
                <a:gd name="T21" fmla="*/ 2161 h 216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1F791F"/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lIns="91406" tIns="45703" rIns="91406" bIns="45703"/>
            <a:lstStyle/>
            <a:p>
              <a:pPr algn="l" eaLnBrk="1" hangingPunct="1">
                <a:spcBef>
                  <a:spcPct val="0"/>
                </a:spcBef>
                <a:buClrTx/>
                <a:buFontTx/>
                <a:buNone/>
                <a:defRPr/>
              </a:pPr>
              <a:endParaRPr lang="ru-RU" sz="1700" dirty="0">
                <a:latin typeface="Arial" charset="0"/>
              </a:endParaRPr>
            </a:p>
          </p:txBody>
        </p:sp>
      </p:grpSp>
      <p:sp>
        <p:nvSpPr>
          <p:cNvPr id="9225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9226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3" y="3962406"/>
            <a:ext cx="6781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quarter" idx="10"/>
          </p:nvPr>
        </p:nvSpPr>
        <p:spPr>
          <a:xfrm>
            <a:off x="990540" y="6245573"/>
            <a:ext cx="1901313" cy="475824"/>
          </a:xfrm>
        </p:spPr>
        <p:txBody>
          <a:bodyPr/>
          <a:lstStyle>
            <a:lvl1pPr>
              <a:defRPr/>
            </a:lvl1pPr>
          </a:lstStyle>
          <a:p>
            <a:fld id="{E5F57837-38E1-4477-9F59-748DBF1E1633}" type="datetime1">
              <a:rPr lang="ru-RU"/>
              <a:pPr/>
              <a:t>29.11.2013</a:t>
            </a:fld>
            <a:endParaRPr lang="ru-RU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469064" y="6245573"/>
            <a:ext cx="2894754" cy="475824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13FC39-00D2-4A1B-BDEF-1E021F4DEF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rd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28DDA9-12FC-4A55-99D3-2F886DAFBAA1}" type="datetime1">
              <a:rPr lang="ru-RU"/>
              <a:pPr/>
              <a:t>29.11.2013</a:t>
            </a:fld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C6D116-EF13-4AC0-8B4D-E0D5DCEF07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3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5D59F7-95BD-4E15-A0B6-D084CAE1B685}" type="datetimeFigureOut">
              <a:rPr lang="ru-RU" smtClean="0"/>
              <a:pPr/>
              <a:t>29.11.2013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B7F63C-FEC4-4356-A49D-C03A0268CD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rd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745" indent="0">
              <a:buNone/>
              <a:defRPr sz="1800"/>
            </a:lvl2pPr>
            <a:lvl3pPr marL="913491" indent="0">
              <a:buNone/>
              <a:defRPr sz="1600"/>
            </a:lvl3pPr>
            <a:lvl4pPr marL="1370237" indent="0">
              <a:buNone/>
              <a:defRPr sz="1400"/>
            </a:lvl4pPr>
            <a:lvl5pPr marL="1826983" indent="0">
              <a:buNone/>
              <a:defRPr sz="1400"/>
            </a:lvl5pPr>
            <a:lvl6pPr marL="2283728" indent="0">
              <a:buNone/>
              <a:defRPr sz="1400"/>
            </a:lvl6pPr>
            <a:lvl7pPr marL="2740473" indent="0">
              <a:buNone/>
              <a:defRPr sz="1400"/>
            </a:lvl7pPr>
            <a:lvl8pPr marL="3197220" indent="0">
              <a:buNone/>
              <a:defRPr sz="1400"/>
            </a:lvl8pPr>
            <a:lvl9pPr marL="3653965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ADCC5D-1EDF-4A4D-9E98-20040C712640}" type="datetime1">
              <a:rPr lang="ru-RU"/>
              <a:pPr/>
              <a:t>29.11.2013</a:t>
            </a:fld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DC56EF-6DA0-48C4-8DCE-5C3BEB00E2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rd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8" y="1905008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18083" y="1905008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FF22E6-0942-4E59-9AE4-42E8C30AE0CD}" type="datetime1">
              <a:rPr lang="ru-RU"/>
              <a:pPr/>
              <a:t>29.11.2013</a:t>
            </a:fld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8FD2C2-DDA5-4991-B9A5-3B034F5962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rd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45" indent="0">
              <a:buNone/>
              <a:defRPr sz="2000" b="1"/>
            </a:lvl2pPr>
            <a:lvl3pPr marL="913491" indent="0">
              <a:buNone/>
              <a:defRPr sz="1800" b="1"/>
            </a:lvl3pPr>
            <a:lvl4pPr marL="1370237" indent="0">
              <a:buNone/>
              <a:defRPr sz="1600" b="1"/>
            </a:lvl4pPr>
            <a:lvl5pPr marL="1826983" indent="0">
              <a:buNone/>
              <a:defRPr sz="1600" b="1"/>
            </a:lvl5pPr>
            <a:lvl6pPr marL="2283728" indent="0">
              <a:buNone/>
              <a:defRPr sz="1600" b="1"/>
            </a:lvl6pPr>
            <a:lvl7pPr marL="2740473" indent="0">
              <a:buNone/>
              <a:defRPr sz="1600" b="1"/>
            </a:lvl7pPr>
            <a:lvl8pPr marL="3197220" indent="0">
              <a:buNone/>
              <a:defRPr sz="1600" b="1"/>
            </a:lvl8pPr>
            <a:lvl9pPr marL="3653965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45" indent="0">
              <a:buNone/>
              <a:defRPr sz="2000" b="1"/>
            </a:lvl2pPr>
            <a:lvl3pPr marL="913491" indent="0">
              <a:buNone/>
              <a:defRPr sz="1800" b="1"/>
            </a:lvl3pPr>
            <a:lvl4pPr marL="1370237" indent="0">
              <a:buNone/>
              <a:defRPr sz="1600" b="1"/>
            </a:lvl4pPr>
            <a:lvl5pPr marL="1826983" indent="0">
              <a:buNone/>
              <a:defRPr sz="1600" b="1"/>
            </a:lvl5pPr>
            <a:lvl6pPr marL="2283728" indent="0">
              <a:buNone/>
              <a:defRPr sz="1600" b="1"/>
            </a:lvl6pPr>
            <a:lvl7pPr marL="2740473" indent="0">
              <a:buNone/>
              <a:defRPr sz="1600" b="1"/>
            </a:lvl7pPr>
            <a:lvl8pPr marL="3197220" indent="0">
              <a:buNone/>
              <a:defRPr sz="1600" b="1"/>
            </a:lvl8pPr>
            <a:lvl9pPr marL="3653965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71622A-3ED4-4D8F-8D5A-A5B8F0F3A1FB}" type="datetime1">
              <a:rPr lang="ru-RU"/>
              <a:pPr/>
              <a:t>29.11.2013</a:t>
            </a:fld>
            <a:endParaRPr lang="ru-RU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BBB6E9-D904-4952-AE01-B8CCE2DC3D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rd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457580-4A89-4B48-BB1A-C37FD352ABEC}" type="datetime1">
              <a:rPr lang="ru-RU"/>
              <a:pPr/>
              <a:t>29.11.2013</a:t>
            </a:fld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7B58AC-4BAF-4285-9BD5-CECFA7A043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rd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9D63F4-F9CA-400B-8A80-1A324C7C35F0}" type="datetime1">
              <a:rPr lang="ru-RU"/>
              <a:pPr/>
              <a:t>29.11.2013</a:t>
            </a:fld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9DFFC2-4DC4-4E53-A08A-6F7ADC18D7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rd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8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745" indent="0">
              <a:buNone/>
              <a:defRPr sz="1200"/>
            </a:lvl2pPr>
            <a:lvl3pPr marL="913491" indent="0">
              <a:buNone/>
              <a:defRPr sz="1000"/>
            </a:lvl3pPr>
            <a:lvl4pPr marL="1370237" indent="0">
              <a:buNone/>
              <a:defRPr sz="900"/>
            </a:lvl4pPr>
            <a:lvl5pPr marL="1826983" indent="0">
              <a:buNone/>
              <a:defRPr sz="900"/>
            </a:lvl5pPr>
            <a:lvl6pPr marL="2283728" indent="0">
              <a:buNone/>
              <a:defRPr sz="900"/>
            </a:lvl6pPr>
            <a:lvl7pPr marL="2740473" indent="0">
              <a:buNone/>
              <a:defRPr sz="900"/>
            </a:lvl7pPr>
            <a:lvl8pPr marL="3197220" indent="0">
              <a:buNone/>
              <a:defRPr sz="900"/>
            </a:lvl8pPr>
            <a:lvl9pPr marL="3653965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13B3E2-BC27-41AE-BF74-8ECEB5577BCE}" type="datetime1">
              <a:rPr lang="ru-RU"/>
              <a:pPr/>
              <a:t>29.11.2013</a:t>
            </a:fld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803421-B02E-49A2-A7AC-4B9DFEAE44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rd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90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90" y="612775"/>
            <a:ext cx="5486400" cy="4114800"/>
          </a:xfrm>
        </p:spPr>
        <p:txBody>
          <a:bodyPr lIns="91360" tIns="45681" rIns="91360" bIns="45681"/>
          <a:lstStyle>
            <a:lvl1pPr marL="0" indent="0">
              <a:buNone/>
              <a:defRPr sz="3200"/>
            </a:lvl1pPr>
            <a:lvl2pPr marL="456745" indent="0">
              <a:buNone/>
              <a:defRPr sz="2800"/>
            </a:lvl2pPr>
            <a:lvl3pPr marL="913491" indent="0">
              <a:buNone/>
              <a:defRPr sz="2400"/>
            </a:lvl3pPr>
            <a:lvl4pPr marL="1370237" indent="0">
              <a:buNone/>
              <a:defRPr sz="2000"/>
            </a:lvl4pPr>
            <a:lvl5pPr marL="1826983" indent="0">
              <a:buNone/>
              <a:defRPr sz="2000"/>
            </a:lvl5pPr>
            <a:lvl6pPr marL="2283728" indent="0">
              <a:buNone/>
              <a:defRPr sz="2000"/>
            </a:lvl6pPr>
            <a:lvl7pPr marL="2740473" indent="0">
              <a:buNone/>
              <a:defRPr sz="2000"/>
            </a:lvl7pPr>
            <a:lvl8pPr marL="3197220" indent="0">
              <a:buNone/>
              <a:defRPr sz="2000"/>
            </a:lvl8pPr>
            <a:lvl9pPr marL="3653965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90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745" indent="0">
              <a:buNone/>
              <a:defRPr sz="1200"/>
            </a:lvl2pPr>
            <a:lvl3pPr marL="913491" indent="0">
              <a:buNone/>
              <a:defRPr sz="1000"/>
            </a:lvl3pPr>
            <a:lvl4pPr marL="1370237" indent="0">
              <a:buNone/>
              <a:defRPr sz="900"/>
            </a:lvl4pPr>
            <a:lvl5pPr marL="1826983" indent="0">
              <a:buNone/>
              <a:defRPr sz="900"/>
            </a:lvl5pPr>
            <a:lvl6pPr marL="2283728" indent="0">
              <a:buNone/>
              <a:defRPr sz="900"/>
            </a:lvl6pPr>
            <a:lvl7pPr marL="2740473" indent="0">
              <a:buNone/>
              <a:defRPr sz="900"/>
            </a:lvl7pPr>
            <a:lvl8pPr marL="3197220" indent="0">
              <a:buNone/>
              <a:defRPr sz="900"/>
            </a:lvl8pPr>
            <a:lvl9pPr marL="3653965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20596B-A85E-4A95-AD9C-05FF7072F6F5}" type="datetime1">
              <a:rPr lang="ru-RU"/>
              <a:pPr/>
              <a:t>29.11.2013</a:t>
            </a:fld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D0AD27-3B70-4D1A-9558-F2DF76E028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rd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CCCF7E-CCE7-46E4-A48C-87FA23C169AB}" type="datetime1">
              <a:rPr lang="ru-RU"/>
              <a:pPr/>
              <a:t>29.11.2013</a:t>
            </a:fld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9A884F-4EE6-4249-A7BE-731894542E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rd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8471" y="244475"/>
            <a:ext cx="2097087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8" y="244475"/>
            <a:ext cx="6138863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E5887E-1D05-4152-8E42-698B33E2BB6D}" type="datetime1">
              <a:rPr lang="ru-RU"/>
              <a:pPr/>
              <a:t>29.11.2013</a:t>
            </a:fld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6057AE-AB52-46A3-AFAD-05167CA756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rd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44479"/>
            <a:ext cx="8385175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838208" y="1905000"/>
            <a:ext cx="3927475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918083" y="1905000"/>
            <a:ext cx="3927475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838208" y="4076700"/>
            <a:ext cx="3927475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918083" y="4076700"/>
            <a:ext cx="3927475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6D19DF-E9F2-4787-956B-BEFFFC1D08E6}" type="datetime1">
              <a:rPr lang="ru-RU"/>
              <a:pPr/>
              <a:t>29.11.2013</a:t>
            </a:fld>
            <a:endParaRPr lang="ru-RU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6BFB3D-2AA0-4AF8-8396-35DE1C6DFD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19" indent="0">
              <a:buNone/>
              <a:defRPr sz="2000" b="1"/>
            </a:lvl2pPr>
            <a:lvl3pPr marL="913036" indent="0">
              <a:buNone/>
              <a:defRPr sz="1800" b="1"/>
            </a:lvl3pPr>
            <a:lvl4pPr marL="1369556" indent="0">
              <a:buNone/>
              <a:defRPr sz="1600" b="1"/>
            </a:lvl4pPr>
            <a:lvl5pPr marL="1826075" indent="0">
              <a:buNone/>
              <a:defRPr sz="1600" b="1"/>
            </a:lvl5pPr>
            <a:lvl6pPr marL="2282594" indent="0">
              <a:buNone/>
              <a:defRPr sz="1600" b="1"/>
            </a:lvl6pPr>
            <a:lvl7pPr marL="2739110" indent="0">
              <a:buNone/>
              <a:defRPr sz="1600" b="1"/>
            </a:lvl7pPr>
            <a:lvl8pPr marL="3195631" indent="0">
              <a:buNone/>
              <a:defRPr sz="1600" b="1"/>
            </a:lvl8pPr>
            <a:lvl9pPr marL="365214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19" indent="0">
              <a:buNone/>
              <a:defRPr sz="2000" b="1"/>
            </a:lvl2pPr>
            <a:lvl3pPr marL="913036" indent="0">
              <a:buNone/>
              <a:defRPr sz="1800" b="1"/>
            </a:lvl3pPr>
            <a:lvl4pPr marL="1369556" indent="0">
              <a:buNone/>
              <a:defRPr sz="1600" b="1"/>
            </a:lvl4pPr>
            <a:lvl5pPr marL="1826075" indent="0">
              <a:buNone/>
              <a:defRPr sz="1600" b="1"/>
            </a:lvl5pPr>
            <a:lvl6pPr marL="2282594" indent="0">
              <a:buNone/>
              <a:defRPr sz="1600" b="1"/>
            </a:lvl6pPr>
            <a:lvl7pPr marL="2739110" indent="0">
              <a:buNone/>
              <a:defRPr sz="1600" b="1"/>
            </a:lvl7pPr>
            <a:lvl8pPr marL="3195631" indent="0">
              <a:buNone/>
              <a:defRPr sz="1600" b="1"/>
            </a:lvl8pPr>
            <a:lvl9pPr marL="365214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5D59F7-95BD-4E15-A0B6-D084CAE1B685}" type="datetimeFigureOut">
              <a:rPr lang="ru-RU" smtClean="0"/>
              <a:pPr/>
              <a:t>29.11.2013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B7F63C-FEC4-4356-A49D-C03A0268CD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rd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2" y="1371600"/>
            <a:ext cx="8229600" cy="1828800"/>
          </a:xfrm>
        </p:spPr>
        <p:txBody>
          <a:bodyPr lIns="45681" tIns="0" rIns="45681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6802" indent="0" algn="ctr">
              <a:buNone/>
            </a:lvl2pPr>
            <a:lvl3pPr marL="913604" indent="0" algn="ctr">
              <a:buNone/>
            </a:lvl3pPr>
            <a:lvl4pPr marL="1370407" indent="0" algn="ctr">
              <a:buNone/>
            </a:lvl4pPr>
            <a:lvl5pPr marL="1827210" indent="0" algn="ctr">
              <a:buNone/>
            </a:lvl5pPr>
            <a:lvl6pPr marL="2284012" indent="0" algn="ctr">
              <a:buNone/>
            </a:lvl6pPr>
            <a:lvl7pPr marL="2740814" indent="0" algn="ctr">
              <a:buNone/>
            </a:lvl7pPr>
            <a:lvl8pPr marL="3197618" indent="0" algn="ctr">
              <a:buNone/>
            </a:lvl8pPr>
            <a:lvl9pPr marL="3654419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FD9E97-361C-4B53-A9B5-BB363FE21E0E}" type="datetime1">
              <a:rPr lang="ru-RU"/>
              <a:pPr/>
              <a:t>29.11.2013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4543B3-AEB1-4C31-ACE5-3FA5BB9C21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rd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728788-80D7-48EB-A272-E9A5527D219F}" type="datetime1">
              <a:rPr lang="ru-RU"/>
              <a:pPr/>
              <a:t>29.11.2013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E5EEEA-1344-4A3C-9C69-9E8C0C995D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rd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3" y="609607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3" y="2507786"/>
            <a:ext cx="7086600" cy="1509712"/>
          </a:xfrm>
        </p:spPr>
        <p:txBody>
          <a:bodyPr/>
          <a:lstStyle>
            <a:lvl1pPr marL="73088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6D52E6-B21A-4DA0-ABF4-818E5F2B9108}" type="datetime1">
              <a:rPr lang="ru-RU"/>
              <a:pPr/>
              <a:t>29.11.2013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674833-8E9E-4DCA-9248-1920D5373C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rd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3" y="160020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03B3BF-6D7F-4783-BA63-A6704BD22538}" type="datetime1">
              <a:rPr lang="ru-RU"/>
              <a:pPr/>
              <a:t>29.11.2013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568414-F210-40D8-BB71-D77CD37C26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rd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7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7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F3B1F0-5C19-478F-9F3F-5880E9241416}" type="datetime1">
              <a:rPr lang="ru-RU"/>
              <a:pPr/>
              <a:t>29.11.2013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0DE984-FBA0-413E-91B6-2140DC358E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rd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ABF753-FA83-4375-83DD-5F5662D9ECC4}" type="datetime1">
              <a:rPr lang="ru-RU"/>
              <a:pPr/>
              <a:t>29.11.2013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ADAEA2-ED55-4189-B658-011808AE77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rd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5A59ED-E2B0-4FF4-8608-6196ADF97E5C}" type="datetime1">
              <a:rPr lang="ru-RU"/>
              <a:pPr/>
              <a:t>29.11.2013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658B04-0E31-4D12-8D5A-4A3F26E0D0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rd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2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B2C91F-3BA8-4A37-B9A3-702D319A14C3}" type="datetime1">
              <a:rPr lang="ru-RU"/>
              <a:pPr/>
              <a:t>29.11.2013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983D72-4231-4C81-951E-0839675A4F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rd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5" y="609607"/>
            <a:ext cx="5486400" cy="522288"/>
          </a:xfrm>
        </p:spPr>
        <p:txBody>
          <a:bodyPr lIns="45681" rIns="45681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5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360" tIns="45681" rIns="91360" bIns="45681"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5" y="1166787"/>
            <a:ext cx="5486400" cy="530352"/>
          </a:xfrm>
        </p:spPr>
        <p:txBody>
          <a:bodyPr lIns="45681" rIns="45681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5D1AED-9B57-4B69-AABB-30694AEE8319}" type="datetime1">
              <a:rPr lang="ru-RU"/>
              <a:pPr/>
              <a:t>29.11.2013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683532-D33F-4964-A6B8-D83F7A1A6D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rd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54C266-0986-42E5-BC79-588EB7E9BE9B}" type="datetime1">
              <a:rPr lang="ru-RU"/>
              <a:pPr/>
              <a:t>29.11.2013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26FF36-9C68-4013-85D1-7C99B843BF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5D59F7-95BD-4E15-A0B6-D084CAE1B685}" type="datetimeFigureOut">
              <a:rPr lang="ru-RU" smtClean="0"/>
              <a:pPr/>
              <a:t>29.11.2013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B7F63C-FEC4-4356-A49D-C03A0268CD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rd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A69527-59D1-4077-844E-B1919AFB8079}" type="datetime1">
              <a:rPr lang="ru-RU"/>
              <a:pPr/>
              <a:t>29.11.2013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80471F-A7C1-407E-B935-E3637FDFDA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rd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1"/>
            <a:ext cx="4038600" cy="4708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3" y="1600201"/>
            <a:ext cx="4038600" cy="4708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104826-3384-4C19-92F1-2EC256D4729D}" type="datetime1">
              <a:rPr lang="ru-RU"/>
              <a:pPr/>
              <a:t>29.11.2013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0D8731-7097-4397-BF67-3E9019FEC3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rd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708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3" y="1600201"/>
            <a:ext cx="4038600" cy="4708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DD30B1-E9C1-480D-A8C6-AA47FC43A41C}" type="datetime1">
              <a:rPr lang="ru-RU"/>
              <a:pPr/>
              <a:t>29.11.2013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A437E1-903A-4098-A1CA-86B311A102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rd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1396" y="534150"/>
            <a:ext cx="7696622" cy="11419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761396" y="1904836"/>
            <a:ext cx="7696622" cy="4038361"/>
          </a:xfrm>
        </p:spPr>
        <p:txBody>
          <a:bodyPr lIns="91360" tIns="45681" rIns="91360" bIns="45681"/>
          <a:lstStyle/>
          <a:p>
            <a:pPr lvl="0"/>
            <a:r>
              <a:rPr lang="ru-RU" noProof="0" smtClean="0"/>
              <a:t>Вставка рисунка SmartArt</a:t>
            </a:r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761396" y="6391390"/>
            <a:ext cx="2057943" cy="457405"/>
          </a:xfrm>
        </p:spPr>
        <p:txBody>
          <a:bodyPr/>
          <a:lstStyle>
            <a:lvl1pPr>
              <a:defRPr/>
            </a:lvl1pPr>
          </a:lstStyle>
          <a:p>
            <a:fld id="{17D7A5B3-2330-43C4-8F52-87547E6963CA}" type="datetime1">
              <a:rPr lang="ru-RU"/>
              <a:pPr/>
              <a:t>29.11.2013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353041" y="6403669"/>
            <a:ext cx="2894754" cy="457405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858362" y="6400600"/>
            <a:ext cx="1599656" cy="45740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08064-FBAA-410A-9EC9-C471F98CD0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rd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3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6631" indent="0" algn="ctr">
              <a:buNone/>
              <a:defRPr/>
            </a:lvl2pPr>
            <a:lvl3pPr marL="913264" indent="0" algn="ctr">
              <a:buNone/>
              <a:defRPr/>
            </a:lvl3pPr>
            <a:lvl4pPr marL="1369896" indent="0" algn="ctr">
              <a:buNone/>
              <a:defRPr/>
            </a:lvl4pPr>
            <a:lvl5pPr marL="1826529" indent="0" algn="ctr">
              <a:buNone/>
              <a:defRPr/>
            </a:lvl5pPr>
            <a:lvl6pPr marL="2283161" indent="0" algn="ctr">
              <a:buNone/>
              <a:defRPr/>
            </a:lvl6pPr>
            <a:lvl7pPr marL="2739791" indent="0" algn="ctr">
              <a:buNone/>
              <a:defRPr/>
            </a:lvl7pPr>
            <a:lvl8pPr marL="3196426" indent="0" algn="ctr">
              <a:buNone/>
              <a:defRPr/>
            </a:lvl8pPr>
            <a:lvl9pPr marL="3653057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32E652-E85A-46FB-93DF-EDC051125CBC}" type="datetime1">
              <a:rPr lang="ru-RU"/>
              <a:pPr>
                <a:defRPr/>
              </a:pPr>
              <a:t>29.11.2013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AD797D-C0FE-4030-8448-D88B60B4BA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rd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B2EEC5-3F4D-4AF7-9452-4515892FB0B5}" type="datetime1">
              <a:rPr lang="ru-RU"/>
              <a:pPr>
                <a:defRPr/>
              </a:pPr>
              <a:t>29.11.2013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663D25-3227-4A4B-885C-494E1A32B5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rd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1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631" indent="0">
              <a:buNone/>
              <a:defRPr sz="1800"/>
            </a:lvl2pPr>
            <a:lvl3pPr marL="913264" indent="0">
              <a:buNone/>
              <a:defRPr sz="1600"/>
            </a:lvl3pPr>
            <a:lvl4pPr marL="1369896" indent="0">
              <a:buNone/>
              <a:defRPr sz="1400"/>
            </a:lvl4pPr>
            <a:lvl5pPr marL="1826529" indent="0">
              <a:buNone/>
              <a:defRPr sz="1400"/>
            </a:lvl5pPr>
            <a:lvl6pPr marL="2283161" indent="0">
              <a:buNone/>
              <a:defRPr sz="1400"/>
            </a:lvl6pPr>
            <a:lvl7pPr marL="2739791" indent="0">
              <a:buNone/>
              <a:defRPr sz="1400"/>
            </a:lvl7pPr>
            <a:lvl8pPr marL="3196426" indent="0">
              <a:buNone/>
              <a:defRPr sz="1400"/>
            </a:lvl8pPr>
            <a:lvl9pPr marL="3653057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E367D2-DE1A-4380-9D7D-E06D08416D5E}" type="datetime1">
              <a:rPr lang="ru-RU"/>
              <a:pPr>
                <a:defRPr/>
              </a:pPr>
              <a:t>29.11.2013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E666E7-0470-4CC7-BD89-528163D875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rd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708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3" y="1600201"/>
            <a:ext cx="4038600" cy="4708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583CB1-E5CC-4D1B-BF83-11C3EEAA2DAE}" type="datetime1">
              <a:rPr lang="ru-RU"/>
              <a:pPr>
                <a:defRPr/>
              </a:pPr>
              <a:t>29.11.2013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951E2A-1A61-423C-98E7-E24B43DDAE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rd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31" indent="0">
              <a:buNone/>
              <a:defRPr sz="2000" b="1"/>
            </a:lvl2pPr>
            <a:lvl3pPr marL="913264" indent="0">
              <a:buNone/>
              <a:defRPr sz="1800" b="1"/>
            </a:lvl3pPr>
            <a:lvl4pPr marL="1369896" indent="0">
              <a:buNone/>
              <a:defRPr sz="1600" b="1"/>
            </a:lvl4pPr>
            <a:lvl5pPr marL="1826529" indent="0">
              <a:buNone/>
              <a:defRPr sz="1600" b="1"/>
            </a:lvl5pPr>
            <a:lvl6pPr marL="2283161" indent="0">
              <a:buNone/>
              <a:defRPr sz="1600" b="1"/>
            </a:lvl6pPr>
            <a:lvl7pPr marL="2739791" indent="0">
              <a:buNone/>
              <a:defRPr sz="1600" b="1"/>
            </a:lvl7pPr>
            <a:lvl8pPr marL="3196426" indent="0">
              <a:buNone/>
              <a:defRPr sz="1600" b="1"/>
            </a:lvl8pPr>
            <a:lvl9pPr marL="3653057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31" indent="0">
              <a:buNone/>
              <a:defRPr sz="2000" b="1"/>
            </a:lvl2pPr>
            <a:lvl3pPr marL="913264" indent="0">
              <a:buNone/>
              <a:defRPr sz="1800" b="1"/>
            </a:lvl3pPr>
            <a:lvl4pPr marL="1369896" indent="0">
              <a:buNone/>
              <a:defRPr sz="1600" b="1"/>
            </a:lvl4pPr>
            <a:lvl5pPr marL="1826529" indent="0">
              <a:buNone/>
              <a:defRPr sz="1600" b="1"/>
            </a:lvl5pPr>
            <a:lvl6pPr marL="2283161" indent="0">
              <a:buNone/>
              <a:defRPr sz="1600" b="1"/>
            </a:lvl6pPr>
            <a:lvl7pPr marL="2739791" indent="0">
              <a:buNone/>
              <a:defRPr sz="1600" b="1"/>
            </a:lvl7pPr>
            <a:lvl8pPr marL="3196426" indent="0">
              <a:buNone/>
              <a:defRPr sz="1600" b="1"/>
            </a:lvl8pPr>
            <a:lvl9pPr marL="3653057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CF5D34-2215-4423-B921-58AE0C2B6606}" type="datetime1">
              <a:rPr lang="ru-RU"/>
              <a:pPr>
                <a:defRPr/>
              </a:pPr>
              <a:t>29.11.2013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4AC1D9-7CF1-4833-84B2-E8AC956CCF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rd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EAD3AE-5E53-4B38-95D3-C4BDD81E8D97}" type="datetime1">
              <a:rPr lang="ru-RU"/>
              <a:pPr>
                <a:defRPr/>
              </a:pPr>
              <a:t>29.11.2013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ECEFC9-D068-410B-BF3A-D858570FD4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5D59F7-95BD-4E15-A0B6-D084CAE1B685}" type="datetimeFigureOut">
              <a:rPr lang="ru-RU" smtClean="0"/>
              <a:pPr/>
              <a:t>29.11.2013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B7F63C-FEC4-4356-A49D-C03A0268CD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rd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3EAB43-3589-4C53-9EAE-2158FE76F3B2}" type="datetime1">
              <a:rPr lang="ru-RU"/>
              <a:pPr>
                <a:defRPr/>
              </a:pPr>
              <a:t>29.11.2013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789525-9306-45F2-B353-1D352791EC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rd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1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631" indent="0">
              <a:buNone/>
              <a:defRPr sz="1200"/>
            </a:lvl2pPr>
            <a:lvl3pPr marL="913264" indent="0">
              <a:buNone/>
              <a:defRPr sz="1000"/>
            </a:lvl3pPr>
            <a:lvl4pPr marL="1369896" indent="0">
              <a:buNone/>
              <a:defRPr sz="900"/>
            </a:lvl4pPr>
            <a:lvl5pPr marL="1826529" indent="0">
              <a:buNone/>
              <a:defRPr sz="900"/>
            </a:lvl5pPr>
            <a:lvl6pPr marL="2283161" indent="0">
              <a:buNone/>
              <a:defRPr sz="900"/>
            </a:lvl6pPr>
            <a:lvl7pPr marL="2739791" indent="0">
              <a:buNone/>
              <a:defRPr sz="900"/>
            </a:lvl7pPr>
            <a:lvl8pPr marL="3196426" indent="0">
              <a:buNone/>
              <a:defRPr sz="900"/>
            </a:lvl8pPr>
            <a:lvl9pPr marL="3653057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21BF7E-4FE9-48CA-8104-CED4DCBA9DEB}" type="datetime1">
              <a:rPr lang="ru-RU"/>
              <a:pPr>
                <a:defRPr/>
              </a:pPr>
              <a:t>29.11.2013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1B5E8C-7FAC-4329-8E64-633697C8D4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rd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90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90" y="612775"/>
            <a:ext cx="5486400" cy="4114800"/>
          </a:xfrm>
        </p:spPr>
        <p:txBody>
          <a:bodyPr lIns="91337" tIns="45669" rIns="91337" bIns="45669"/>
          <a:lstStyle>
            <a:lvl1pPr marL="0" indent="0">
              <a:buNone/>
              <a:defRPr sz="3200"/>
            </a:lvl1pPr>
            <a:lvl2pPr marL="456631" indent="0">
              <a:buNone/>
              <a:defRPr sz="2800"/>
            </a:lvl2pPr>
            <a:lvl3pPr marL="913264" indent="0">
              <a:buNone/>
              <a:defRPr sz="2400"/>
            </a:lvl3pPr>
            <a:lvl4pPr marL="1369896" indent="0">
              <a:buNone/>
              <a:defRPr sz="2000"/>
            </a:lvl4pPr>
            <a:lvl5pPr marL="1826529" indent="0">
              <a:buNone/>
              <a:defRPr sz="2000"/>
            </a:lvl5pPr>
            <a:lvl6pPr marL="2283161" indent="0">
              <a:buNone/>
              <a:defRPr sz="2000"/>
            </a:lvl6pPr>
            <a:lvl7pPr marL="2739791" indent="0">
              <a:buNone/>
              <a:defRPr sz="2000"/>
            </a:lvl7pPr>
            <a:lvl8pPr marL="3196426" indent="0">
              <a:buNone/>
              <a:defRPr sz="2000"/>
            </a:lvl8pPr>
            <a:lvl9pPr marL="3653057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90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631" indent="0">
              <a:buNone/>
              <a:defRPr sz="1200"/>
            </a:lvl2pPr>
            <a:lvl3pPr marL="913264" indent="0">
              <a:buNone/>
              <a:defRPr sz="1000"/>
            </a:lvl3pPr>
            <a:lvl4pPr marL="1369896" indent="0">
              <a:buNone/>
              <a:defRPr sz="900"/>
            </a:lvl4pPr>
            <a:lvl5pPr marL="1826529" indent="0">
              <a:buNone/>
              <a:defRPr sz="900"/>
            </a:lvl5pPr>
            <a:lvl6pPr marL="2283161" indent="0">
              <a:buNone/>
              <a:defRPr sz="900"/>
            </a:lvl6pPr>
            <a:lvl7pPr marL="2739791" indent="0">
              <a:buNone/>
              <a:defRPr sz="900"/>
            </a:lvl7pPr>
            <a:lvl8pPr marL="3196426" indent="0">
              <a:buNone/>
              <a:defRPr sz="900"/>
            </a:lvl8pPr>
            <a:lvl9pPr marL="3653057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E7851E-1110-43A7-8DAA-88D960CE7C7F}" type="datetime1">
              <a:rPr lang="ru-RU"/>
              <a:pPr>
                <a:defRPr/>
              </a:pPr>
              <a:t>29.11.2013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B291C9-92F7-4020-AAA4-BD7C3D79DB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rd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A5F402-44DB-4B6C-A727-663AAADD9E86}" type="datetime1">
              <a:rPr lang="ru-RU"/>
              <a:pPr>
                <a:defRPr/>
              </a:pPr>
              <a:t>29.11.2013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CFC4A3-58CB-4808-BFC2-C2FA34D24B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rd"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8"/>
            <a:ext cx="2057400" cy="60340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8"/>
            <a:ext cx="6019800" cy="60340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DC90C6-5C8C-4F15-9594-FF10DE494EB8}" type="datetime1">
              <a:rPr lang="ru-RU"/>
              <a:pPr>
                <a:defRPr/>
              </a:pPr>
              <a:t>29.11.2013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47E3A4-0918-4890-9047-4E62BEFFF1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rd"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1"/>
            <a:ext cx="4038600" cy="4708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3" y="1600201"/>
            <a:ext cx="4038600" cy="4708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517F12-6569-4802-836E-50735DD7DE47}" type="datetime1">
              <a:rPr lang="ru-RU"/>
              <a:pPr>
                <a:defRPr/>
              </a:pPr>
              <a:t>29.11.2013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8814B0-9EDA-49BE-A904-FEAE7AAB16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rd"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1"/>
            <a:ext cx="4038600" cy="4708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3" y="1600200"/>
            <a:ext cx="4038600" cy="22780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3" y="4030663"/>
            <a:ext cx="4038600" cy="22780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1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35CA05-DA0F-421C-A1B0-117A69E8437A}" type="datetime1">
              <a:rPr lang="ru-RU"/>
              <a:pPr>
                <a:defRPr/>
              </a:pPr>
              <a:t>29.11.2013</a:t>
            </a:fld>
            <a:endParaRPr lang="ru-RU"/>
          </a:p>
        </p:txBody>
      </p:sp>
      <p:sp>
        <p:nvSpPr>
          <p:cNvPr id="7" name="Нижний колонтитул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22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672B45-DDCB-4969-829E-DA949EE92E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rd"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6" y="0"/>
            <a:ext cx="5867823" cy="6858000"/>
            <a:chOff x="0" y="0"/>
            <a:chExt cx="3696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2880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lIns="91406" tIns="45703" rIns="91406" bIns="45703" anchor="ctr"/>
            <a:lstStyle/>
            <a:p>
              <a:pPr eaLnBrk="1" hangingPunct="1">
                <a:spcBef>
                  <a:spcPct val="0"/>
                </a:spcBef>
                <a:buClrTx/>
                <a:buFontTx/>
                <a:buNone/>
                <a:defRPr/>
              </a:pPr>
              <a:endParaRPr kumimoji="1" lang="ru-RU" sz="2400" dirty="0">
                <a:latin typeface="Times New Roman" pitchFamily="18" charset="0"/>
              </a:endParaRPr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white">
            <a:xfrm>
              <a:off x="432" y="624"/>
              <a:ext cx="3264" cy="12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lIns="91406" tIns="45703" rIns="91406" bIns="45703" anchor="ctr"/>
            <a:lstStyle/>
            <a:p>
              <a:pPr eaLnBrk="1" hangingPunct="1">
                <a:spcBef>
                  <a:spcPct val="0"/>
                </a:spcBef>
                <a:buClrTx/>
                <a:buFontTx/>
                <a:buNone/>
                <a:defRPr/>
              </a:pPr>
              <a:endParaRPr kumimoji="1" lang="ru-RU" sz="2400" dirty="0">
                <a:latin typeface="Times New Roman" pitchFamily="18" charset="0"/>
              </a:endParaRPr>
            </a:p>
          </p:txBody>
        </p:sp>
      </p:grp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3631495" y="4890239"/>
            <a:ext cx="4877284" cy="317728"/>
            <a:chOff x="2288" y="3080"/>
            <a:chExt cx="3072" cy="201"/>
          </a:xfrm>
        </p:grpSpPr>
        <p:sp>
          <p:nvSpPr>
            <p:cNvPr id="8" name="AutoShape 6"/>
            <p:cNvSpPr>
              <a:spLocks noChangeArrowheads="1"/>
            </p:cNvSpPr>
            <p:nvPr/>
          </p:nvSpPr>
          <p:spPr bwMode="auto"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 wrap="none" lIns="91406" tIns="45703" rIns="91406" bIns="45703" anchor="ctr"/>
            <a:lstStyle/>
            <a:p>
              <a:pPr algn="l" eaLnBrk="1" hangingPunct="1">
                <a:spcBef>
                  <a:spcPct val="0"/>
                </a:spcBef>
                <a:buClrTx/>
                <a:buFontTx/>
                <a:buNone/>
                <a:defRPr/>
              </a:pPr>
              <a:endParaRPr lang="ru-RU" sz="1700" dirty="0">
                <a:latin typeface="Arial" charset="0"/>
              </a:endParaRPr>
            </a:p>
          </p:txBody>
        </p:sp>
        <p:sp>
          <p:nvSpPr>
            <p:cNvPr id="9" name="AutoShape 7"/>
            <p:cNvSpPr>
              <a:spLocks noChangeArrowheads="1"/>
            </p:cNvSpPr>
            <p:nvPr/>
          </p:nvSpPr>
          <p:spPr bwMode="auto">
            <a:xfrm>
              <a:off x="5196" y="3080"/>
              <a:ext cx="164" cy="201"/>
            </a:xfrm>
            <a:prstGeom prst="flowChartDelay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lIns="91406" tIns="45703" rIns="91406" bIns="45703" anchor="ctr"/>
            <a:lstStyle/>
            <a:p>
              <a:pPr algn="l" eaLnBrk="1" hangingPunct="1">
                <a:spcBef>
                  <a:spcPct val="0"/>
                </a:spcBef>
                <a:buClrTx/>
                <a:buFontTx/>
                <a:buNone/>
                <a:defRPr/>
              </a:pPr>
              <a:endParaRPr lang="ru-RU" sz="1700" dirty="0">
                <a:latin typeface="Arial" charset="0"/>
              </a:endParaRPr>
            </a:p>
          </p:txBody>
        </p:sp>
      </p:grpSp>
      <p:sp>
        <p:nvSpPr>
          <p:cNvPr id="235528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4673600" y="2927350"/>
            <a:ext cx="4013200" cy="1822450"/>
          </a:xfrm>
        </p:spPr>
        <p:txBody>
          <a:bodyPr anchor="b"/>
          <a:lstStyle>
            <a:lvl1pPr marL="0" indent="0">
              <a:buFont typeface="Wingdings" pitchFamily="2" charset="2"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235532" name="AutoShap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990600"/>
            <a:ext cx="8229600" cy="1905000"/>
          </a:xfrm>
          <a:prstGeom prst="roundRect">
            <a:avLst>
              <a:gd name="adj" fmla="val 50000"/>
            </a:avLst>
          </a:prstGeo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" name="Rectangle 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41AC510-2759-4895-BB47-C450AF8519DB}" type="datetime1">
              <a:rPr lang="ru-RU"/>
              <a:pPr/>
              <a:t>29.11.2013</a:t>
            </a:fld>
            <a:endParaRPr lang="ru-RU"/>
          </a:p>
        </p:txBody>
      </p:sp>
      <p:sp>
        <p:nvSpPr>
          <p:cNvPr id="11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12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6866" y="6248646"/>
            <a:ext cx="587362" cy="488103"/>
          </a:xfrm>
        </p:spPr>
        <p:txBody>
          <a:bodyPr anchorCtr="0"/>
          <a:lstStyle>
            <a:lvl1pPr>
              <a:defRPr/>
            </a:lvl1pPr>
          </a:lstStyle>
          <a:p>
            <a:pPr>
              <a:defRPr/>
            </a:pPr>
            <a:fld id="{E5E9BF2A-4A28-4AF9-B534-EEB6AB94CD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rd"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C34FD6-0F4D-499A-8A06-89CAB699F39A}" type="datetime1">
              <a:rPr lang="ru-RU"/>
              <a:pPr/>
              <a:t>29.11.2013</a:t>
            </a:fld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749C56-77AA-4C60-B437-2D53668E3B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rd"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9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688" indent="0">
              <a:buNone/>
              <a:defRPr sz="1800"/>
            </a:lvl2pPr>
            <a:lvl3pPr marL="913378" indent="0">
              <a:buNone/>
              <a:defRPr sz="1600"/>
            </a:lvl3pPr>
            <a:lvl4pPr marL="1370066" indent="0">
              <a:buNone/>
              <a:defRPr sz="1400"/>
            </a:lvl4pPr>
            <a:lvl5pPr marL="1826756" indent="0">
              <a:buNone/>
              <a:defRPr sz="1400"/>
            </a:lvl5pPr>
            <a:lvl6pPr marL="2283444" indent="0">
              <a:buNone/>
              <a:defRPr sz="1400"/>
            </a:lvl6pPr>
            <a:lvl7pPr marL="2740132" indent="0">
              <a:buNone/>
              <a:defRPr sz="1400"/>
            </a:lvl7pPr>
            <a:lvl8pPr marL="3196823" indent="0">
              <a:buNone/>
              <a:defRPr sz="1400"/>
            </a:lvl8pPr>
            <a:lvl9pPr marL="3653511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425637-20FC-4DDA-A5D8-ED9D042749A8}" type="datetime1">
              <a:rPr lang="ru-RU"/>
              <a:pPr/>
              <a:t>29.11.2013</a:t>
            </a:fld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60519B-5C1F-4D09-BFA5-9E2E48B8FB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1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519" indent="0">
              <a:buNone/>
              <a:defRPr sz="1200"/>
            </a:lvl2pPr>
            <a:lvl3pPr marL="913036" indent="0">
              <a:buNone/>
              <a:defRPr sz="1000"/>
            </a:lvl3pPr>
            <a:lvl4pPr marL="1369556" indent="0">
              <a:buNone/>
              <a:defRPr sz="900"/>
            </a:lvl4pPr>
            <a:lvl5pPr marL="1826075" indent="0">
              <a:buNone/>
              <a:defRPr sz="900"/>
            </a:lvl5pPr>
            <a:lvl6pPr marL="2282594" indent="0">
              <a:buNone/>
              <a:defRPr sz="900"/>
            </a:lvl6pPr>
            <a:lvl7pPr marL="2739110" indent="0">
              <a:buNone/>
              <a:defRPr sz="900"/>
            </a:lvl7pPr>
            <a:lvl8pPr marL="3195631" indent="0">
              <a:buNone/>
              <a:defRPr sz="900"/>
            </a:lvl8pPr>
            <a:lvl9pPr marL="365214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5D59F7-95BD-4E15-A0B6-D084CAE1B685}" type="datetimeFigureOut">
              <a:rPr lang="ru-RU" smtClean="0"/>
              <a:pPr/>
              <a:t>29.11.2013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B7F63C-FEC4-4356-A49D-C03A0268CD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rd"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9" y="2362209"/>
            <a:ext cx="3770313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60913" y="2362209"/>
            <a:ext cx="3770312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6F4BCA-B85D-48A8-9500-C6EF961F0854}" type="datetime1">
              <a:rPr lang="ru-RU"/>
              <a:pPr/>
              <a:t>29.11.2013</a:t>
            </a:fld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7CD542-8280-4E9F-8B07-70550D6EF7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rd"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88" indent="0">
              <a:buNone/>
              <a:defRPr sz="2000" b="1"/>
            </a:lvl2pPr>
            <a:lvl3pPr marL="913378" indent="0">
              <a:buNone/>
              <a:defRPr sz="1800" b="1"/>
            </a:lvl3pPr>
            <a:lvl4pPr marL="1370066" indent="0">
              <a:buNone/>
              <a:defRPr sz="1600" b="1"/>
            </a:lvl4pPr>
            <a:lvl5pPr marL="1826756" indent="0">
              <a:buNone/>
              <a:defRPr sz="1600" b="1"/>
            </a:lvl5pPr>
            <a:lvl6pPr marL="2283444" indent="0">
              <a:buNone/>
              <a:defRPr sz="1600" b="1"/>
            </a:lvl6pPr>
            <a:lvl7pPr marL="2740132" indent="0">
              <a:buNone/>
              <a:defRPr sz="1600" b="1"/>
            </a:lvl7pPr>
            <a:lvl8pPr marL="3196823" indent="0">
              <a:buNone/>
              <a:defRPr sz="1600" b="1"/>
            </a:lvl8pPr>
            <a:lvl9pPr marL="3653511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88" indent="0">
              <a:buNone/>
              <a:defRPr sz="2000" b="1"/>
            </a:lvl2pPr>
            <a:lvl3pPr marL="913378" indent="0">
              <a:buNone/>
              <a:defRPr sz="1800" b="1"/>
            </a:lvl3pPr>
            <a:lvl4pPr marL="1370066" indent="0">
              <a:buNone/>
              <a:defRPr sz="1600" b="1"/>
            </a:lvl4pPr>
            <a:lvl5pPr marL="1826756" indent="0">
              <a:buNone/>
              <a:defRPr sz="1600" b="1"/>
            </a:lvl5pPr>
            <a:lvl6pPr marL="2283444" indent="0">
              <a:buNone/>
              <a:defRPr sz="1600" b="1"/>
            </a:lvl6pPr>
            <a:lvl7pPr marL="2740132" indent="0">
              <a:buNone/>
              <a:defRPr sz="1600" b="1"/>
            </a:lvl7pPr>
            <a:lvl8pPr marL="3196823" indent="0">
              <a:buNone/>
              <a:defRPr sz="1600" b="1"/>
            </a:lvl8pPr>
            <a:lvl9pPr marL="3653511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C2B3EB-9975-422A-A21F-28A069E0C112}" type="datetime1">
              <a:rPr lang="ru-RU"/>
              <a:pPr/>
              <a:t>29.11.2013</a:t>
            </a:fld>
            <a:endParaRPr lang="ru-RU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F121D0-A91D-4987-AB7A-D926AAAA1E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rd"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E3BBDD-7B0B-4EA6-9526-5240E58B63DB}" type="datetime1">
              <a:rPr lang="ru-RU"/>
              <a:pPr/>
              <a:t>29.11.2013</a:t>
            </a:fld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D832D3-C896-42F5-A013-F386EAEF42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rd"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7FE29E-993D-4169-8EA6-E2DBA1F28A7B}" type="datetime1">
              <a:rPr lang="ru-RU"/>
              <a:pPr/>
              <a:t>29.11.2013</a:t>
            </a:fld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74FB5F-136D-4091-979A-EF3AECD5C4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rd"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9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688" indent="0">
              <a:buNone/>
              <a:defRPr sz="1200"/>
            </a:lvl2pPr>
            <a:lvl3pPr marL="913378" indent="0">
              <a:buNone/>
              <a:defRPr sz="1000"/>
            </a:lvl3pPr>
            <a:lvl4pPr marL="1370066" indent="0">
              <a:buNone/>
              <a:defRPr sz="900"/>
            </a:lvl4pPr>
            <a:lvl5pPr marL="1826756" indent="0">
              <a:buNone/>
              <a:defRPr sz="900"/>
            </a:lvl5pPr>
            <a:lvl6pPr marL="2283444" indent="0">
              <a:buNone/>
              <a:defRPr sz="900"/>
            </a:lvl6pPr>
            <a:lvl7pPr marL="2740132" indent="0">
              <a:buNone/>
              <a:defRPr sz="900"/>
            </a:lvl7pPr>
            <a:lvl8pPr marL="3196823" indent="0">
              <a:buNone/>
              <a:defRPr sz="900"/>
            </a:lvl8pPr>
            <a:lvl9pPr marL="3653511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CF4B9E-712F-4CAB-B9FB-A2003E5D23CB}" type="datetime1">
              <a:rPr lang="ru-RU"/>
              <a:pPr/>
              <a:t>29.11.2013</a:t>
            </a:fld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442BEF-C01C-47C8-85E2-ED7B41C2A5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rd"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90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90" y="612775"/>
            <a:ext cx="5486400" cy="4114800"/>
          </a:xfrm>
        </p:spPr>
        <p:txBody>
          <a:bodyPr lIns="91337" tIns="45669" rIns="91337" bIns="45669"/>
          <a:lstStyle>
            <a:lvl1pPr marL="0" indent="0">
              <a:buNone/>
              <a:defRPr sz="3200"/>
            </a:lvl1pPr>
            <a:lvl2pPr marL="456688" indent="0">
              <a:buNone/>
              <a:defRPr sz="2800"/>
            </a:lvl2pPr>
            <a:lvl3pPr marL="913378" indent="0">
              <a:buNone/>
              <a:defRPr sz="2400"/>
            </a:lvl3pPr>
            <a:lvl4pPr marL="1370066" indent="0">
              <a:buNone/>
              <a:defRPr sz="2000"/>
            </a:lvl4pPr>
            <a:lvl5pPr marL="1826756" indent="0">
              <a:buNone/>
              <a:defRPr sz="2000"/>
            </a:lvl5pPr>
            <a:lvl6pPr marL="2283444" indent="0">
              <a:buNone/>
              <a:defRPr sz="2000"/>
            </a:lvl6pPr>
            <a:lvl7pPr marL="2740132" indent="0">
              <a:buNone/>
              <a:defRPr sz="2000"/>
            </a:lvl7pPr>
            <a:lvl8pPr marL="3196823" indent="0">
              <a:buNone/>
              <a:defRPr sz="2000"/>
            </a:lvl8pPr>
            <a:lvl9pPr marL="3653511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90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688" indent="0">
              <a:buNone/>
              <a:defRPr sz="1200"/>
            </a:lvl2pPr>
            <a:lvl3pPr marL="913378" indent="0">
              <a:buNone/>
              <a:defRPr sz="1000"/>
            </a:lvl3pPr>
            <a:lvl4pPr marL="1370066" indent="0">
              <a:buNone/>
              <a:defRPr sz="900"/>
            </a:lvl4pPr>
            <a:lvl5pPr marL="1826756" indent="0">
              <a:buNone/>
              <a:defRPr sz="900"/>
            </a:lvl5pPr>
            <a:lvl6pPr marL="2283444" indent="0">
              <a:buNone/>
              <a:defRPr sz="900"/>
            </a:lvl6pPr>
            <a:lvl7pPr marL="2740132" indent="0">
              <a:buNone/>
              <a:defRPr sz="900"/>
            </a:lvl7pPr>
            <a:lvl8pPr marL="3196823" indent="0">
              <a:buNone/>
              <a:defRPr sz="900"/>
            </a:lvl8pPr>
            <a:lvl9pPr marL="3653511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53F4A8-457C-4879-8C29-DDB3865CC452}" type="datetime1">
              <a:rPr lang="ru-RU"/>
              <a:pPr/>
              <a:t>29.11.2013</a:t>
            </a:fld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6FF1EE-0C91-4612-BCDD-9BE2F43EB1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rd"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B265CD-8E5D-4C93-A26F-CE4A6B07B98A}" type="datetime1">
              <a:rPr lang="ru-RU"/>
              <a:pPr/>
              <a:t>29.11.2013</a:t>
            </a:fld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9A75C4-6EFA-4ACF-BC86-0845E73E24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rd"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05600" y="762005"/>
            <a:ext cx="1981200" cy="53244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62000" y="762005"/>
            <a:ext cx="5791200" cy="53244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75A975-77F7-4F70-BAE5-D78A1071571A}" type="datetime1">
              <a:rPr lang="ru-RU"/>
              <a:pPr/>
              <a:t>29.11.2013</a:t>
            </a:fld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195321-C721-438B-9BD9-8D7189D32E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rd"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1396" y="534150"/>
            <a:ext cx="7696622" cy="11419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761396" y="1904838"/>
            <a:ext cx="7696622" cy="4038361"/>
          </a:xfrm>
        </p:spPr>
        <p:txBody>
          <a:bodyPr lIns="91337" tIns="45669" rIns="91337" bIns="45669"/>
          <a:lstStyle/>
          <a:p>
            <a:pPr lvl="0"/>
            <a:r>
              <a:rPr lang="ru-RU" noProof="0" smtClean="0"/>
              <a:t>Вставка рисунка SmartArt</a:t>
            </a:r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761396" y="6391392"/>
            <a:ext cx="2057943" cy="457405"/>
          </a:xfrm>
        </p:spPr>
        <p:txBody>
          <a:bodyPr/>
          <a:lstStyle>
            <a:lvl1pPr>
              <a:defRPr/>
            </a:lvl1pPr>
          </a:lstStyle>
          <a:p>
            <a:fld id="{17ABD367-250F-408A-9EE0-282BEC905D57}" type="datetime1">
              <a:rPr lang="ru-RU"/>
              <a:pPr/>
              <a:t>29.11.2013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353041" y="6403671"/>
            <a:ext cx="2894754" cy="457405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858362" y="6400602"/>
            <a:ext cx="1599656" cy="45740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FDD015-1373-4570-BACE-3D8C811275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rd"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8" y="0"/>
            <a:ext cx="5867823" cy="6858000"/>
            <a:chOff x="0" y="0"/>
            <a:chExt cx="3696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2880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lIns="91406" tIns="45703" rIns="91406" bIns="45703" anchor="ctr"/>
            <a:lstStyle/>
            <a:p>
              <a:pPr eaLnBrk="1" hangingPunct="1">
                <a:spcBef>
                  <a:spcPct val="0"/>
                </a:spcBef>
                <a:buClrTx/>
                <a:buFontTx/>
                <a:buNone/>
                <a:defRPr/>
              </a:pPr>
              <a:endParaRPr kumimoji="1" lang="ru-RU" sz="2400" dirty="0">
                <a:latin typeface="Times New Roman" pitchFamily="18" charset="0"/>
              </a:endParaRPr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white">
            <a:xfrm>
              <a:off x="432" y="624"/>
              <a:ext cx="3264" cy="12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lIns="91406" tIns="45703" rIns="91406" bIns="45703" anchor="ctr"/>
            <a:lstStyle/>
            <a:p>
              <a:pPr eaLnBrk="1" hangingPunct="1">
                <a:spcBef>
                  <a:spcPct val="0"/>
                </a:spcBef>
                <a:buClrTx/>
                <a:buFontTx/>
                <a:buNone/>
                <a:defRPr/>
              </a:pPr>
              <a:endParaRPr kumimoji="1" lang="ru-RU" sz="2400" dirty="0">
                <a:latin typeface="Times New Roman" pitchFamily="18" charset="0"/>
              </a:endParaRPr>
            </a:p>
          </p:txBody>
        </p:sp>
      </p:grp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3631495" y="4890239"/>
            <a:ext cx="4877284" cy="317728"/>
            <a:chOff x="2288" y="3080"/>
            <a:chExt cx="3072" cy="201"/>
          </a:xfrm>
        </p:grpSpPr>
        <p:sp>
          <p:nvSpPr>
            <p:cNvPr id="8" name="AutoShape 6"/>
            <p:cNvSpPr>
              <a:spLocks noChangeArrowheads="1"/>
            </p:cNvSpPr>
            <p:nvPr/>
          </p:nvSpPr>
          <p:spPr bwMode="auto"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 wrap="none" lIns="91406" tIns="45703" rIns="91406" bIns="45703" anchor="ctr"/>
            <a:lstStyle/>
            <a:p>
              <a:pPr algn="l" eaLnBrk="1" hangingPunct="1">
                <a:spcBef>
                  <a:spcPct val="0"/>
                </a:spcBef>
                <a:buClrTx/>
                <a:buFontTx/>
                <a:buNone/>
                <a:defRPr/>
              </a:pPr>
              <a:endParaRPr lang="ru-RU" sz="1700" dirty="0">
                <a:latin typeface="Arial" charset="0"/>
              </a:endParaRPr>
            </a:p>
          </p:txBody>
        </p:sp>
        <p:sp>
          <p:nvSpPr>
            <p:cNvPr id="9" name="AutoShape 7"/>
            <p:cNvSpPr>
              <a:spLocks noChangeArrowheads="1"/>
            </p:cNvSpPr>
            <p:nvPr/>
          </p:nvSpPr>
          <p:spPr bwMode="auto">
            <a:xfrm>
              <a:off x="5196" y="3080"/>
              <a:ext cx="164" cy="201"/>
            </a:xfrm>
            <a:prstGeom prst="flowChartDelay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lIns="91406" tIns="45703" rIns="91406" bIns="45703" anchor="ctr"/>
            <a:lstStyle/>
            <a:p>
              <a:pPr algn="l" eaLnBrk="1" hangingPunct="1">
                <a:spcBef>
                  <a:spcPct val="0"/>
                </a:spcBef>
                <a:buClrTx/>
                <a:buFontTx/>
                <a:buNone/>
                <a:defRPr/>
              </a:pPr>
              <a:endParaRPr lang="ru-RU" sz="1700" dirty="0">
                <a:latin typeface="Arial" charset="0"/>
              </a:endParaRPr>
            </a:p>
          </p:txBody>
        </p:sp>
      </p:grpSp>
      <p:sp>
        <p:nvSpPr>
          <p:cNvPr id="235528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4673600" y="2927350"/>
            <a:ext cx="4013200" cy="1822450"/>
          </a:xfrm>
        </p:spPr>
        <p:txBody>
          <a:bodyPr anchor="b"/>
          <a:lstStyle>
            <a:lvl1pPr marL="0" indent="0">
              <a:buFont typeface="Wingdings" pitchFamily="2" charset="2"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235532" name="AutoShap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990600"/>
            <a:ext cx="8229600" cy="1905000"/>
          </a:xfrm>
          <a:prstGeom prst="roundRect">
            <a:avLst>
              <a:gd name="adj" fmla="val 50000"/>
            </a:avLst>
          </a:prstGeo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" name="Rectangle 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647220C-AA96-4A05-B60F-A7050E46D102}" type="datetime1">
              <a:rPr lang="ru-RU"/>
              <a:pPr/>
              <a:t>29.11.2013</a:t>
            </a:fld>
            <a:endParaRPr lang="ru-RU"/>
          </a:p>
        </p:txBody>
      </p:sp>
      <p:sp>
        <p:nvSpPr>
          <p:cNvPr id="11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12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6866" y="6248648"/>
            <a:ext cx="587362" cy="488103"/>
          </a:xfrm>
        </p:spPr>
        <p:txBody>
          <a:bodyPr anchorCtr="0"/>
          <a:lstStyle>
            <a:lvl1pPr>
              <a:defRPr/>
            </a:lvl1pPr>
          </a:lstStyle>
          <a:p>
            <a:pPr>
              <a:defRPr/>
            </a:pPr>
            <a:fld id="{C7545570-28F9-47E0-967F-06DFCDA977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90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90" y="612775"/>
            <a:ext cx="5486400" cy="4114800"/>
          </a:xfrm>
        </p:spPr>
        <p:txBody>
          <a:bodyPr lIns="91315" tIns="45657" rIns="91315" bIns="45657"/>
          <a:lstStyle>
            <a:lvl1pPr marL="0" indent="0">
              <a:buNone/>
              <a:defRPr sz="3200"/>
            </a:lvl1pPr>
            <a:lvl2pPr marL="456519" indent="0">
              <a:buNone/>
              <a:defRPr sz="2800"/>
            </a:lvl2pPr>
            <a:lvl3pPr marL="913036" indent="0">
              <a:buNone/>
              <a:defRPr sz="2400"/>
            </a:lvl3pPr>
            <a:lvl4pPr marL="1369556" indent="0">
              <a:buNone/>
              <a:defRPr sz="2000"/>
            </a:lvl4pPr>
            <a:lvl5pPr marL="1826075" indent="0">
              <a:buNone/>
              <a:defRPr sz="2000"/>
            </a:lvl5pPr>
            <a:lvl6pPr marL="2282594" indent="0">
              <a:buNone/>
              <a:defRPr sz="2000"/>
            </a:lvl6pPr>
            <a:lvl7pPr marL="2739110" indent="0">
              <a:buNone/>
              <a:defRPr sz="2000"/>
            </a:lvl7pPr>
            <a:lvl8pPr marL="3195631" indent="0">
              <a:buNone/>
              <a:defRPr sz="2000"/>
            </a:lvl8pPr>
            <a:lvl9pPr marL="3652149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90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519" indent="0">
              <a:buNone/>
              <a:defRPr sz="1200"/>
            </a:lvl2pPr>
            <a:lvl3pPr marL="913036" indent="0">
              <a:buNone/>
              <a:defRPr sz="1000"/>
            </a:lvl3pPr>
            <a:lvl4pPr marL="1369556" indent="0">
              <a:buNone/>
              <a:defRPr sz="900"/>
            </a:lvl4pPr>
            <a:lvl5pPr marL="1826075" indent="0">
              <a:buNone/>
              <a:defRPr sz="900"/>
            </a:lvl5pPr>
            <a:lvl6pPr marL="2282594" indent="0">
              <a:buNone/>
              <a:defRPr sz="900"/>
            </a:lvl6pPr>
            <a:lvl7pPr marL="2739110" indent="0">
              <a:buNone/>
              <a:defRPr sz="900"/>
            </a:lvl7pPr>
            <a:lvl8pPr marL="3195631" indent="0">
              <a:buNone/>
              <a:defRPr sz="900"/>
            </a:lvl8pPr>
            <a:lvl9pPr marL="365214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5D59F7-95BD-4E15-A0B6-D084CAE1B685}" type="datetimeFigureOut">
              <a:rPr lang="ru-RU" smtClean="0"/>
              <a:pPr/>
              <a:t>29.11.2013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B7F63C-FEC4-4356-A49D-C03A0268CD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rd"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65E716-79AD-42C9-A6C7-09C69DE65E72}" type="datetime1">
              <a:rPr lang="ru-RU"/>
              <a:pPr/>
              <a:t>29.11.2013</a:t>
            </a:fld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8784C4-4767-4A35-A81E-B39A252F0D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rd"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1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631" indent="0">
              <a:buNone/>
              <a:defRPr sz="1800"/>
            </a:lvl2pPr>
            <a:lvl3pPr marL="913264" indent="0">
              <a:buNone/>
              <a:defRPr sz="1600"/>
            </a:lvl3pPr>
            <a:lvl4pPr marL="1369896" indent="0">
              <a:buNone/>
              <a:defRPr sz="1400"/>
            </a:lvl4pPr>
            <a:lvl5pPr marL="1826529" indent="0">
              <a:buNone/>
              <a:defRPr sz="1400"/>
            </a:lvl5pPr>
            <a:lvl6pPr marL="2283161" indent="0">
              <a:buNone/>
              <a:defRPr sz="1400"/>
            </a:lvl6pPr>
            <a:lvl7pPr marL="2739791" indent="0">
              <a:buNone/>
              <a:defRPr sz="1400"/>
            </a:lvl7pPr>
            <a:lvl8pPr marL="3196426" indent="0">
              <a:buNone/>
              <a:defRPr sz="1400"/>
            </a:lvl8pPr>
            <a:lvl9pPr marL="3653057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C5F548-126D-4A2E-A5F8-51612672B75B}" type="datetime1">
              <a:rPr lang="ru-RU"/>
              <a:pPr/>
              <a:t>29.11.2013</a:t>
            </a:fld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7107FF-032A-4C90-A1CB-6AED76DF06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rd"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10" y="2362210"/>
            <a:ext cx="3770313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60913" y="2362210"/>
            <a:ext cx="3770312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3841A9-9B15-4C17-8B9A-417D2DD75C41}" type="datetime1">
              <a:rPr lang="ru-RU"/>
              <a:pPr/>
              <a:t>29.11.2013</a:t>
            </a:fld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EA9545-5AF4-4A74-95DF-F4AFF3ABEA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rd"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31" indent="0">
              <a:buNone/>
              <a:defRPr sz="2000" b="1"/>
            </a:lvl2pPr>
            <a:lvl3pPr marL="913264" indent="0">
              <a:buNone/>
              <a:defRPr sz="1800" b="1"/>
            </a:lvl3pPr>
            <a:lvl4pPr marL="1369896" indent="0">
              <a:buNone/>
              <a:defRPr sz="1600" b="1"/>
            </a:lvl4pPr>
            <a:lvl5pPr marL="1826529" indent="0">
              <a:buNone/>
              <a:defRPr sz="1600" b="1"/>
            </a:lvl5pPr>
            <a:lvl6pPr marL="2283161" indent="0">
              <a:buNone/>
              <a:defRPr sz="1600" b="1"/>
            </a:lvl6pPr>
            <a:lvl7pPr marL="2739791" indent="0">
              <a:buNone/>
              <a:defRPr sz="1600" b="1"/>
            </a:lvl7pPr>
            <a:lvl8pPr marL="3196426" indent="0">
              <a:buNone/>
              <a:defRPr sz="1600" b="1"/>
            </a:lvl8pPr>
            <a:lvl9pPr marL="3653057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31" indent="0">
              <a:buNone/>
              <a:defRPr sz="2000" b="1"/>
            </a:lvl2pPr>
            <a:lvl3pPr marL="913264" indent="0">
              <a:buNone/>
              <a:defRPr sz="1800" b="1"/>
            </a:lvl3pPr>
            <a:lvl4pPr marL="1369896" indent="0">
              <a:buNone/>
              <a:defRPr sz="1600" b="1"/>
            </a:lvl4pPr>
            <a:lvl5pPr marL="1826529" indent="0">
              <a:buNone/>
              <a:defRPr sz="1600" b="1"/>
            </a:lvl5pPr>
            <a:lvl6pPr marL="2283161" indent="0">
              <a:buNone/>
              <a:defRPr sz="1600" b="1"/>
            </a:lvl6pPr>
            <a:lvl7pPr marL="2739791" indent="0">
              <a:buNone/>
              <a:defRPr sz="1600" b="1"/>
            </a:lvl7pPr>
            <a:lvl8pPr marL="3196426" indent="0">
              <a:buNone/>
              <a:defRPr sz="1600" b="1"/>
            </a:lvl8pPr>
            <a:lvl9pPr marL="3653057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C0F9B9-DCB2-4ABD-AB04-4F7C86C4F77F}" type="datetime1">
              <a:rPr lang="ru-RU"/>
              <a:pPr/>
              <a:t>29.11.2013</a:t>
            </a:fld>
            <a:endParaRPr lang="ru-RU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465778-F6C9-41F4-8559-518F18A1BE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rd"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B0B8E4-CDE5-450A-B082-BC3149EAC62E}" type="datetime1">
              <a:rPr lang="ru-RU"/>
              <a:pPr/>
              <a:t>29.11.2013</a:t>
            </a:fld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FD4816-4B22-4BC0-8F1B-C3B7A4B590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rd"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07A389-9E13-4863-9234-D6C830EBBC36}" type="datetime1">
              <a:rPr lang="ru-RU"/>
              <a:pPr/>
              <a:t>29.11.2013</a:t>
            </a:fld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9C2F72-2BA0-40B9-B255-03768F0195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rd"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1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631" indent="0">
              <a:buNone/>
              <a:defRPr sz="1200"/>
            </a:lvl2pPr>
            <a:lvl3pPr marL="913264" indent="0">
              <a:buNone/>
              <a:defRPr sz="1000"/>
            </a:lvl3pPr>
            <a:lvl4pPr marL="1369896" indent="0">
              <a:buNone/>
              <a:defRPr sz="900"/>
            </a:lvl4pPr>
            <a:lvl5pPr marL="1826529" indent="0">
              <a:buNone/>
              <a:defRPr sz="900"/>
            </a:lvl5pPr>
            <a:lvl6pPr marL="2283161" indent="0">
              <a:buNone/>
              <a:defRPr sz="900"/>
            </a:lvl6pPr>
            <a:lvl7pPr marL="2739791" indent="0">
              <a:buNone/>
              <a:defRPr sz="900"/>
            </a:lvl7pPr>
            <a:lvl8pPr marL="3196426" indent="0">
              <a:buNone/>
              <a:defRPr sz="900"/>
            </a:lvl8pPr>
            <a:lvl9pPr marL="3653057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D51082-4636-4D8D-A741-EDB32367BBF9}" type="datetime1">
              <a:rPr lang="ru-RU"/>
              <a:pPr/>
              <a:t>29.11.2013</a:t>
            </a:fld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C31A44-90A3-4508-8175-026E036764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rd"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90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90" y="612775"/>
            <a:ext cx="5486400" cy="4114800"/>
          </a:xfrm>
        </p:spPr>
        <p:txBody>
          <a:bodyPr lIns="91326" tIns="45663" rIns="91326" bIns="45663"/>
          <a:lstStyle>
            <a:lvl1pPr marL="0" indent="0">
              <a:buNone/>
              <a:defRPr sz="3200"/>
            </a:lvl1pPr>
            <a:lvl2pPr marL="456631" indent="0">
              <a:buNone/>
              <a:defRPr sz="2800"/>
            </a:lvl2pPr>
            <a:lvl3pPr marL="913264" indent="0">
              <a:buNone/>
              <a:defRPr sz="2400"/>
            </a:lvl3pPr>
            <a:lvl4pPr marL="1369896" indent="0">
              <a:buNone/>
              <a:defRPr sz="2000"/>
            </a:lvl4pPr>
            <a:lvl5pPr marL="1826529" indent="0">
              <a:buNone/>
              <a:defRPr sz="2000"/>
            </a:lvl5pPr>
            <a:lvl6pPr marL="2283161" indent="0">
              <a:buNone/>
              <a:defRPr sz="2000"/>
            </a:lvl6pPr>
            <a:lvl7pPr marL="2739791" indent="0">
              <a:buNone/>
              <a:defRPr sz="2000"/>
            </a:lvl7pPr>
            <a:lvl8pPr marL="3196426" indent="0">
              <a:buNone/>
              <a:defRPr sz="2000"/>
            </a:lvl8pPr>
            <a:lvl9pPr marL="3653057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90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631" indent="0">
              <a:buNone/>
              <a:defRPr sz="1200"/>
            </a:lvl2pPr>
            <a:lvl3pPr marL="913264" indent="0">
              <a:buNone/>
              <a:defRPr sz="1000"/>
            </a:lvl3pPr>
            <a:lvl4pPr marL="1369896" indent="0">
              <a:buNone/>
              <a:defRPr sz="900"/>
            </a:lvl4pPr>
            <a:lvl5pPr marL="1826529" indent="0">
              <a:buNone/>
              <a:defRPr sz="900"/>
            </a:lvl5pPr>
            <a:lvl6pPr marL="2283161" indent="0">
              <a:buNone/>
              <a:defRPr sz="900"/>
            </a:lvl6pPr>
            <a:lvl7pPr marL="2739791" indent="0">
              <a:buNone/>
              <a:defRPr sz="900"/>
            </a:lvl7pPr>
            <a:lvl8pPr marL="3196426" indent="0">
              <a:buNone/>
              <a:defRPr sz="900"/>
            </a:lvl8pPr>
            <a:lvl9pPr marL="3653057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7F1B55-E857-4ADB-92CA-50B513BFEF5C}" type="datetime1">
              <a:rPr lang="ru-RU"/>
              <a:pPr/>
              <a:t>29.11.2013</a:t>
            </a:fld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48EA81-B4C0-42A2-AA59-33EFB3360A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rd"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9DE47D-292E-4F3A-B412-7134E9079790}" type="datetime1">
              <a:rPr lang="ru-RU"/>
              <a:pPr/>
              <a:t>29.11.2013</a:t>
            </a:fld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DD488A-0090-465F-BF67-BC58BB9452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rd"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05600" y="762005"/>
            <a:ext cx="1981200" cy="53244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62000" y="762005"/>
            <a:ext cx="5791200" cy="53244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E022CB-9E85-4054-AB24-2AC38472B6BB}" type="datetime1">
              <a:rPr lang="ru-RU"/>
              <a:pPr/>
              <a:t>29.11.2013</a:t>
            </a:fld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FFC186-631D-4953-8319-0A50E98E2D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slideLayout" Target="../slideLayouts/slideLayout6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13" Type="http://schemas.openxmlformats.org/officeDocument/2006/relationships/slideLayout" Target="../slideLayouts/slideLayout76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5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73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4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9.xml"/><Relationship Id="rId7" Type="http://schemas.openxmlformats.org/officeDocument/2006/relationships/slideLayout" Target="../slideLayouts/slideLayout83.xml"/><Relationship Id="rId12" Type="http://schemas.openxmlformats.org/officeDocument/2006/relationships/slideLayout" Target="../slideLayouts/slideLayout88.xml"/><Relationship Id="rId2" Type="http://schemas.openxmlformats.org/officeDocument/2006/relationships/slideLayout" Target="../slideLayouts/slideLayout78.xml"/><Relationship Id="rId1" Type="http://schemas.openxmlformats.org/officeDocument/2006/relationships/slideLayout" Target="../slideLayouts/slideLayout77.xml"/><Relationship Id="rId6" Type="http://schemas.openxmlformats.org/officeDocument/2006/relationships/slideLayout" Target="../slideLayouts/slideLayout82.xml"/><Relationship Id="rId11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1.xml"/><Relationship Id="rId10" Type="http://schemas.openxmlformats.org/officeDocument/2006/relationships/slideLayout" Target="../slideLayouts/slideLayout86.xml"/><Relationship Id="rId4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slideLayout" Target="../slideLayouts/slideLayout100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6838" y="291640"/>
            <a:ext cx="8230324" cy="1384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92" tIns="45646" rIns="91292" bIns="4564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63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838" y="1904831"/>
            <a:ext cx="8230324" cy="41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92" tIns="45646" rIns="91292" bIns="4564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631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6838" y="6245576"/>
            <a:ext cx="2133358" cy="475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92" tIns="45646" rIns="91292" bIns="45646" numCol="1" anchor="b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buClrTx/>
              <a:buFontTx/>
              <a:buNone/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9C5D59F7-95BD-4E15-A0B6-D084CAE1B685}" type="datetimeFigureOut">
              <a:rPr lang="ru-RU" smtClean="0"/>
              <a:pPr/>
              <a:t>29.11.2013</a:t>
            </a:fld>
            <a:endParaRPr lang="ru-RU"/>
          </a:p>
        </p:txBody>
      </p:sp>
      <p:sp>
        <p:nvSpPr>
          <p:cNvPr id="2631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3898" y="6245576"/>
            <a:ext cx="2896205" cy="475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92" tIns="45646" rIns="91292" bIns="45646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ClrTx/>
              <a:buFontTx/>
              <a:buNone/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2631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804" y="6245576"/>
            <a:ext cx="2133358" cy="475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92" tIns="45646" rIns="91292" bIns="45646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ClrTx/>
              <a:buFontTx/>
              <a:buNone/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fld id="{D4B7F63C-FEC4-4356-A49D-C03A0268CD3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</p:sldLayoutIdLst>
  <p:transition spd="med">
    <p:cover dir="rd"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6631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3264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69896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6529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1357" indent="-341357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0596" indent="-284958" algn="l" rtl="0" eaLnBrk="1" fontAlgn="base" hangingPunct="1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39833" indent="-225592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596953" indent="-227078" algn="l" rtl="0" eaLnBrk="1" fontAlgn="base" hangingPunct="1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4076" indent="-227078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1476" indent="-228314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68108" indent="-228314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4740" indent="-228314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1374" indent="-228314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32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31" algn="l" defTabSz="9132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264" algn="l" defTabSz="9132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896" algn="l" defTabSz="9132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529" algn="l" defTabSz="9132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161" algn="l" defTabSz="9132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791" algn="l" defTabSz="9132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426" algn="l" defTabSz="9132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057" algn="l" defTabSz="9132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print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6838" y="291634"/>
            <a:ext cx="8230324" cy="1384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72" tIns="45686" rIns="91372" bIns="4568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63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838" y="1904831"/>
            <a:ext cx="8230324" cy="41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72" tIns="45686" rIns="91372" bIns="456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631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6838" y="6245570"/>
            <a:ext cx="2133358" cy="475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72" tIns="45686" rIns="91372" bIns="45686" numCol="1" anchor="b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buClrTx/>
              <a:buFontTx/>
              <a:buNone/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B49B0322-5774-468F-B99E-D605926E4B26}" type="datetimeFigureOut">
              <a:rPr lang="ru-RU" smtClean="0"/>
              <a:pPr/>
              <a:t>29.11.2013</a:t>
            </a:fld>
            <a:endParaRPr lang="ru-RU"/>
          </a:p>
        </p:txBody>
      </p:sp>
      <p:sp>
        <p:nvSpPr>
          <p:cNvPr id="2631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3898" y="6245570"/>
            <a:ext cx="2896205" cy="475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72" tIns="45686" rIns="91372" bIns="45686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ClrTx/>
              <a:buFontTx/>
              <a:buNone/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2631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804" y="6245570"/>
            <a:ext cx="2133358" cy="475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72" tIns="45686" rIns="91372" bIns="45686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ClrTx/>
              <a:buFontTx/>
              <a:buNone/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fld id="{FBA76BDC-C09C-4108-99BB-88A0A888058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  <p:sldLayoutId id="2147483758" r:id="rId12"/>
  </p:sldLayoutIdLst>
  <p:transition spd="med">
    <p:cover dir="rd"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03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059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088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118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1611" indent="-341611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633" indent="-285171" algn="l" rtl="0" eaLnBrk="1" fontAlgn="base" hangingPunct="1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0684" indent="-22576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598145" indent="-227246" algn="l" rtl="0" eaLnBrk="1" fontAlgn="base" hangingPunct="1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5607" indent="-227246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3662" indent="-228516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0692" indent="-228516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7722" indent="-228516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4752" indent="-228516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0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0" algn="l" defTabSz="9140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59" algn="l" defTabSz="9140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88" algn="l" defTabSz="9140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18" algn="l" defTabSz="9140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48" algn="l" defTabSz="9140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177" algn="l" defTabSz="9140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07" algn="l" defTabSz="9140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37" algn="l" defTabSz="9140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451" y="0"/>
            <a:ext cx="9148350" cy="6851860"/>
            <a:chOff x="1" y="0"/>
            <a:chExt cx="5763" cy="4316"/>
          </a:xfrm>
        </p:grpSpPr>
        <p:sp>
          <p:nvSpPr>
            <p:cNvPr id="17411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17"/>
                <a:gd name="T73" fmla="*/ 0 h 1690"/>
                <a:gd name="T74" fmla="*/ 717 w 717"/>
                <a:gd name="T75" fmla="*/ 1690 h 1690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rgbClr val="002448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lIns="91406" tIns="45703" rIns="91406" bIns="45703"/>
            <a:lstStyle/>
            <a:p>
              <a:pPr algn="l" eaLnBrk="1" hangingPunct="1">
                <a:spcBef>
                  <a:spcPct val="0"/>
                </a:spcBef>
                <a:buClrTx/>
                <a:buFontTx/>
                <a:buNone/>
                <a:defRPr/>
              </a:pPr>
              <a:endParaRPr lang="ru-RU" sz="1700">
                <a:latin typeface="Arial" charset="0"/>
              </a:endParaRPr>
            </a:p>
          </p:txBody>
        </p:sp>
        <p:sp>
          <p:nvSpPr>
            <p:cNvPr id="17412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77"/>
                <a:gd name="T34" fmla="*/ 0 h 522"/>
                <a:gd name="T35" fmla="*/ 377 w 377"/>
                <a:gd name="T36" fmla="*/ 522 h 52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rgbClr val="002448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lIns="91406" tIns="45703" rIns="91406" bIns="45703"/>
            <a:lstStyle/>
            <a:p>
              <a:pPr algn="l" eaLnBrk="1" hangingPunct="1">
                <a:spcBef>
                  <a:spcPct val="0"/>
                </a:spcBef>
                <a:buClrTx/>
                <a:buFontTx/>
                <a:buNone/>
                <a:defRPr/>
              </a:pPr>
              <a:endParaRPr lang="ru-RU" sz="1700">
                <a:latin typeface="Arial" charset="0"/>
              </a:endParaRPr>
            </a:p>
          </p:txBody>
        </p:sp>
        <p:sp>
          <p:nvSpPr>
            <p:cNvPr id="17413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4"/>
                <a:gd name="T25" fmla="*/ 0 h 102"/>
                <a:gd name="T26" fmla="*/ 84 w 84"/>
                <a:gd name="T27" fmla="*/ 102 h 10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rgbClr val="002448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lIns="91406" tIns="45703" rIns="91406" bIns="45703"/>
            <a:lstStyle/>
            <a:p>
              <a:pPr algn="l" eaLnBrk="1" hangingPunct="1">
                <a:spcBef>
                  <a:spcPct val="0"/>
                </a:spcBef>
                <a:buClrTx/>
                <a:buFontTx/>
                <a:buNone/>
                <a:defRPr/>
              </a:pPr>
              <a:endParaRPr lang="ru-RU" sz="1700">
                <a:latin typeface="Arial" charset="0"/>
              </a:endParaRPr>
            </a:p>
          </p:txBody>
        </p:sp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17415" name="Freeform 7"/>
              <p:cNvSpPr>
                <a:spLocks/>
              </p:cNvSpPr>
              <p:nvPr userDrawn="1"/>
            </p:nvSpPr>
            <p:spPr bwMode="hidden">
              <a:xfrm>
                <a:off x="2787" y="0"/>
                <a:ext cx="72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2"/>
                  <a:gd name="T19" fmla="*/ 0 h 4316"/>
                  <a:gd name="T20" fmla="*/ 72 w 72"/>
                  <a:gd name="T21" fmla="*/ 4316 h 431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rgbClr val="004488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lIns="91406" tIns="45703" rIns="91406" bIns="45703"/>
              <a:lstStyle/>
              <a:p>
                <a:pPr algn="l" eaLnBrk="1" hangingPunct="1">
                  <a:spcBef>
                    <a:spcPct val="0"/>
                  </a:spcBef>
                  <a:buClrTx/>
                  <a:buFontTx/>
                  <a:buNone/>
                  <a:defRPr/>
                </a:pPr>
                <a:endParaRPr lang="ru-RU" sz="1700">
                  <a:latin typeface="Arial" charset="0"/>
                </a:endParaRPr>
              </a:p>
            </p:txBody>
          </p:sp>
          <p:sp>
            <p:nvSpPr>
              <p:cNvPr id="17416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74"/>
                  <a:gd name="T97" fmla="*/ 0 h 4316"/>
                  <a:gd name="T98" fmla="*/ 174 w 174"/>
                  <a:gd name="T99" fmla="*/ 4316 h 431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rgbClr val="004488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lIns="91406" tIns="45703" rIns="91406" bIns="45703"/>
              <a:lstStyle/>
              <a:p>
                <a:pPr algn="l" eaLnBrk="1" hangingPunct="1">
                  <a:spcBef>
                    <a:spcPct val="0"/>
                  </a:spcBef>
                  <a:buClrTx/>
                  <a:buFontTx/>
                  <a:buNone/>
                  <a:defRPr/>
                </a:pPr>
                <a:endParaRPr lang="ru-RU" sz="1700">
                  <a:latin typeface="Arial" charset="0"/>
                </a:endParaRPr>
              </a:p>
            </p:txBody>
          </p:sp>
          <p:sp>
            <p:nvSpPr>
              <p:cNvPr id="17417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335"/>
                  <a:gd name="T109" fmla="*/ 0 h 4316"/>
                  <a:gd name="T110" fmla="*/ 335 w 335"/>
                  <a:gd name="T111" fmla="*/ 4316 h 431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rgbClr val="004488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lIns="91406" tIns="45703" rIns="91406" bIns="45703"/>
              <a:lstStyle/>
              <a:p>
                <a:pPr algn="l" eaLnBrk="1" hangingPunct="1">
                  <a:spcBef>
                    <a:spcPct val="0"/>
                  </a:spcBef>
                  <a:buClrTx/>
                  <a:buFontTx/>
                  <a:buNone/>
                  <a:defRPr/>
                </a:pPr>
                <a:endParaRPr lang="ru-RU" sz="1700">
                  <a:latin typeface="Arial" charset="0"/>
                </a:endParaRPr>
              </a:p>
            </p:txBody>
          </p:sp>
          <p:sp>
            <p:nvSpPr>
              <p:cNvPr id="17418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8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425"/>
                  <a:gd name="T109" fmla="*/ 0 h 4316"/>
                  <a:gd name="T110" fmla="*/ 425 w 425"/>
                  <a:gd name="T111" fmla="*/ 4316 h 431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rgbClr val="004488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lIns="91406" tIns="45703" rIns="91406" bIns="45703"/>
              <a:lstStyle/>
              <a:p>
                <a:pPr algn="l" eaLnBrk="1" hangingPunct="1">
                  <a:spcBef>
                    <a:spcPct val="0"/>
                  </a:spcBef>
                  <a:buClrTx/>
                  <a:buFontTx/>
                  <a:buNone/>
                  <a:defRPr/>
                </a:pPr>
                <a:endParaRPr lang="ru-RU" sz="1700">
                  <a:latin typeface="Arial" charset="0"/>
                </a:endParaRPr>
              </a:p>
            </p:txBody>
          </p:sp>
          <p:sp>
            <p:nvSpPr>
              <p:cNvPr id="17419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556"/>
                  <a:gd name="T109" fmla="*/ 0 h 4316"/>
                  <a:gd name="T110" fmla="*/ 556 w 556"/>
                  <a:gd name="T111" fmla="*/ 4316 h 431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rgbClr val="004488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lIns="91406" tIns="45703" rIns="91406" bIns="45703"/>
              <a:lstStyle/>
              <a:p>
                <a:pPr algn="l" eaLnBrk="1" hangingPunct="1">
                  <a:spcBef>
                    <a:spcPct val="0"/>
                  </a:spcBef>
                  <a:buClrTx/>
                  <a:buFontTx/>
                  <a:buNone/>
                  <a:defRPr/>
                </a:pPr>
                <a:endParaRPr lang="ru-RU" sz="1700">
                  <a:latin typeface="Arial" charset="0"/>
                </a:endParaRPr>
              </a:p>
            </p:txBody>
          </p:sp>
          <p:sp>
            <p:nvSpPr>
              <p:cNvPr id="17420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688"/>
                  <a:gd name="T109" fmla="*/ 0 h 4316"/>
                  <a:gd name="T110" fmla="*/ 688 w 688"/>
                  <a:gd name="T111" fmla="*/ 4316 h 431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rgbClr val="004488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lIns="91406" tIns="45703" rIns="91406" bIns="45703"/>
              <a:lstStyle/>
              <a:p>
                <a:pPr algn="l" eaLnBrk="1" hangingPunct="1">
                  <a:spcBef>
                    <a:spcPct val="0"/>
                  </a:spcBef>
                  <a:buClrTx/>
                  <a:buFontTx/>
                  <a:buNone/>
                  <a:defRPr/>
                </a:pPr>
                <a:endParaRPr lang="ru-RU" sz="1700">
                  <a:latin typeface="Arial" charset="0"/>
                </a:endParaRPr>
              </a:p>
            </p:txBody>
          </p:sp>
          <p:sp>
            <p:nvSpPr>
              <p:cNvPr id="17421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861"/>
                  <a:gd name="T154" fmla="*/ 0 h 4316"/>
                  <a:gd name="T155" fmla="*/ 861 w 861"/>
                  <a:gd name="T156" fmla="*/ 4316 h 431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rgbClr val="004488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lIns="91406" tIns="45703" rIns="91406" bIns="45703"/>
              <a:lstStyle/>
              <a:p>
                <a:pPr algn="l" eaLnBrk="1" hangingPunct="1">
                  <a:spcBef>
                    <a:spcPct val="0"/>
                  </a:spcBef>
                  <a:buClrTx/>
                  <a:buFontTx/>
                  <a:buNone/>
                  <a:defRPr/>
                </a:pPr>
                <a:endParaRPr lang="ru-RU" sz="1700">
                  <a:latin typeface="Arial" charset="0"/>
                </a:endParaRPr>
              </a:p>
            </p:txBody>
          </p:sp>
          <p:sp>
            <p:nvSpPr>
              <p:cNvPr id="17422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49"/>
                  <a:gd name="T133" fmla="*/ 0 h 4316"/>
                  <a:gd name="T134" fmla="*/ 149 w 149"/>
                  <a:gd name="T135" fmla="*/ 4316 h 431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rgbClr val="004488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lIns="91406" tIns="45703" rIns="91406" bIns="45703"/>
              <a:lstStyle/>
              <a:p>
                <a:pPr algn="l" eaLnBrk="1" hangingPunct="1">
                  <a:spcBef>
                    <a:spcPct val="0"/>
                  </a:spcBef>
                  <a:buClrTx/>
                  <a:buFontTx/>
                  <a:buNone/>
                  <a:defRPr/>
                </a:pPr>
                <a:endParaRPr lang="ru-RU" sz="1700">
                  <a:latin typeface="Arial" charset="0"/>
                </a:endParaRPr>
              </a:p>
            </p:txBody>
          </p:sp>
          <p:sp>
            <p:nvSpPr>
              <p:cNvPr id="17423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99"/>
                  <a:gd name="T109" fmla="*/ 0 h 4316"/>
                  <a:gd name="T110" fmla="*/ 299 w 299"/>
                  <a:gd name="T111" fmla="*/ 4316 h 431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rgbClr val="004488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lIns="91406" tIns="45703" rIns="91406" bIns="45703"/>
              <a:lstStyle/>
              <a:p>
                <a:pPr algn="l" eaLnBrk="1" hangingPunct="1">
                  <a:spcBef>
                    <a:spcPct val="0"/>
                  </a:spcBef>
                  <a:buClrTx/>
                  <a:buFontTx/>
                  <a:buNone/>
                  <a:defRPr/>
                </a:pPr>
                <a:endParaRPr lang="ru-RU" sz="1700">
                  <a:latin typeface="Arial" charset="0"/>
                </a:endParaRPr>
              </a:p>
            </p:txBody>
          </p:sp>
          <p:sp>
            <p:nvSpPr>
              <p:cNvPr id="17424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424"/>
                  <a:gd name="T109" fmla="*/ 0 h 4316"/>
                  <a:gd name="T110" fmla="*/ 424 w 424"/>
                  <a:gd name="T111" fmla="*/ 4316 h 431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rgbClr val="004488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lIns="91406" tIns="45703" rIns="91406" bIns="45703"/>
              <a:lstStyle/>
              <a:p>
                <a:pPr algn="l" eaLnBrk="1" hangingPunct="1">
                  <a:spcBef>
                    <a:spcPct val="0"/>
                  </a:spcBef>
                  <a:buClrTx/>
                  <a:buFontTx/>
                  <a:buNone/>
                  <a:defRPr/>
                </a:pPr>
                <a:endParaRPr lang="ru-RU" sz="1700">
                  <a:latin typeface="Arial" charset="0"/>
                </a:endParaRPr>
              </a:p>
            </p:txBody>
          </p:sp>
          <p:sp>
            <p:nvSpPr>
              <p:cNvPr id="17425" name="Freeform 17"/>
              <p:cNvSpPr>
                <a:spLocks/>
              </p:cNvSpPr>
              <p:nvPr userDrawn="1"/>
            </p:nvSpPr>
            <p:spPr bwMode="hidden">
              <a:xfrm>
                <a:off x="1127" y="0"/>
                <a:ext cx="576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574"/>
                  <a:gd name="T109" fmla="*/ 0 h 4316"/>
                  <a:gd name="T110" fmla="*/ 574 w 574"/>
                  <a:gd name="T111" fmla="*/ 4316 h 431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rgbClr val="004488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lIns="91406" tIns="45703" rIns="91406" bIns="45703"/>
              <a:lstStyle/>
              <a:p>
                <a:pPr algn="l" eaLnBrk="1" hangingPunct="1">
                  <a:spcBef>
                    <a:spcPct val="0"/>
                  </a:spcBef>
                  <a:buClrTx/>
                  <a:buFontTx/>
                  <a:buNone/>
                  <a:defRPr/>
                </a:pPr>
                <a:endParaRPr lang="ru-RU" sz="1700">
                  <a:latin typeface="Arial" charset="0"/>
                </a:endParaRPr>
              </a:p>
            </p:txBody>
          </p:sp>
          <p:sp>
            <p:nvSpPr>
              <p:cNvPr id="17426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735"/>
                  <a:gd name="T109" fmla="*/ 0 h 4316"/>
                  <a:gd name="T110" fmla="*/ 735 w 735"/>
                  <a:gd name="T111" fmla="*/ 4316 h 431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rgbClr val="004488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lIns="91406" tIns="45703" rIns="91406" bIns="45703"/>
              <a:lstStyle/>
              <a:p>
                <a:pPr algn="l" eaLnBrk="1" hangingPunct="1">
                  <a:spcBef>
                    <a:spcPct val="0"/>
                  </a:spcBef>
                  <a:buClrTx/>
                  <a:buFontTx/>
                  <a:buNone/>
                  <a:defRPr/>
                </a:pPr>
                <a:endParaRPr lang="ru-RU" sz="1700">
                  <a:latin typeface="Arial" charset="0"/>
                </a:endParaRPr>
              </a:p>
            </p:txBody>
          </p:sp>
          <p:sp>
            <p:nvSpPr>
              <p:cNvPr id="17427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837"/>
                  <a:gd name="T142" fmla="*/ 0 h 4316"/>
                  <a:gd name="T143" fmla="*/ 837 w 837"/>
                  <a:gd name="T144" fmla="*/ 4316 h 431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rgbClr val="004488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lIns="91406" tIns="45703" rIns="91406" bIns="45703"/>
              <a:lstStyle/>
              <a:p>
                <a:pPr algn="l" eaLnBrk="1" hangingPunct="1">
                  <a:spcBef>
                    <a:spcPct val="0"/>
                  </a:spcBef>
                  <a:buClrTx/>
                  <a:buFontTx/>
                  <a:buNone/>
                  <a:defRPr/>
                </a:pPr>
                <a:endParaRPr lang="ru-RU" sz="1700">
                  <a:latin typeface="Arial" charset="0"/>
                </a:endParaRPr>
              </a:p>
            </p:txBody>
          </p:sp>
        </p:grpSp>
        <p:sp>
          <p:nvSpPr>
            <p:cNvPr id="17428" name="Freeform 20"/>
            <p:cNvSpPr>
              <a:spLocks/>
            </p:cNvSpPr>
            <p:nvPr/>
          </p:nvSpPr>
          <p:spPr bwMode="hidden">
            <a:xfrm>
              <a:off x="6" y="2901"/>
              <a:ext cx="608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604"/>
                <a:gd name="T61" fmla="*/ 0 h 1415"/>
                <a:gd name="T62" fmla="*/ 604 w 604"/>
                <a:gd name="T63" fmla="*/ 1415 h 141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rgbClr val="002448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lIns="91406" tIns="45703" rIns="91406" bIns="45703"/>
            <a:lstStyle/>
            <a:p>
              <a:pPr algn="l" eaLnBrk="1" hangingPunct="1">
                <a:spcBef>
                  <a:spcPct val="0"/>
                </a:spcBef>
                <a:buClrTx/>
                <a:buFontTx/>
                <a:buNone/>
                <a:defRPr/>
              </a:pPr>
              <a:endParaRPr lang="ru-RU" sz="1700">
                <a:latin typeface="Arial" charset="0"/>
              </a:endParaRPr>
            </a:p>
          </p:txBody>
        </p:sp>
        <p:sp>
          <p:nvSpPr>
            <p:cNvPr id="17429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27"/>
                <a:gd name="T28" fmla="*/ 0 h 426"/>
                <a:gd name="T29" fmla="*/ 227 w 227"/>
                <a:gd name="T30" fmla="*/ 426 h 42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rgbClr val="002448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lIns="91406" tIns="45703" rIns="91406" bIns="45703"/>
            <a:lstStyle/>
            <a:p>
              <a:pPr algn="l" eaLnBrk="1" hangingPunct="1">
                <a:spcBef>
                  <a:spcPct val="0"/>
                </a:spcBef>
                <a:buClrTx/>
                <a:buFontTx/>
                <a:buNone/>
                <a:defRPr/>
              </a:pPr>
              <a:endParaRPr lang="ru-RU" sz="1700">
                <a:latin typeface="Arial" charset="0"/>
              </a:endParaRPr>
            </a:p>
          </p:txBody>
        </p:sp>
        <p:sp>
          <p:nvSpPr>
            <p:cNvPr id="17430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981"/>
                <a:gd name="T79" fmla="*/ 0 h 1786"/>
                <a:gd name="T80" fmla="*/ 981 w 981"/>
                <a:gd name="T81" fmla="*/ 1786 h 178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0060C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lIns="91406" tIns="45703" rIns="91406" bIns="45703"/>
            <a:lstStyle/>
            <a:p>
              <a:pPr algn="l" eaLnBrk="1" hangingPunct="1">
                <a:spcBef>
                  <a:spcPct val="0"/>
                </a:spcBef>
                <a:buClrTx/>
                <a:buFontTx/>
                <a:buNone/>
                <a:defRPr/>
              </a:pPr>
              <a:endParaRPr lang="ru-RU" sz="1700">
                <a:latin typeface="Arial" charset="0"/>
              </a:endParaRPr>
            </a:p>
          </p:txBody>
        </p:sp>
        <p:sp>
          <p:nvSpPr>
            <p:cNvPr id="17431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17 w 717"/>
                <a:gd name="T1" fmla="*/ 845 h 845"/>
                <a:gd name="T2" fmla="*/ 717 w 717"/>
                <a:gd name="T3" fmla="*/ 821 h 845"/>
                <a:gd name="T4" fmla="*/ 574 w 717"/>
                <a:gd name="T5" fmla="*/ 605 h 845"/>
                <a:gd name="T6" fmla="*/ 406 w 717"/>
                <a:gd name="T7" fmla="*/ 396 h 845"/>
                <a:gd name="T8" fmla="*/ 221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09 w 717"/>
                <a:gd name="T15" fmla="*/ 198 h 845"/>
                <a:gd name="T16" fmla="*/ 400 w 717"/>
                <a:gd name="T17" fmla="*/ 408 h 845"/>
                <a:gd name="T18" fmla="*/ 568 w 717"/>
                <a:gd name="T19" fmla="*/ 623 h 845"/>
                <a:gd name="T20" fmla="*/ 717 w 717"/>
                <a:gd name="T21" fmla="*/ 845 h 845"/>
                <a:gd name="T22" fmla="*/ 717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17"/>
                <a:gd name="T37" fmla="*/ 0 h 845"/>
                <a:gd name="T38" fmla="*/ 717 w 717"/>
                <a:gd name="T39" fmla="*/ 845 h 84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lIns="91406" tIns="45703" rIns="91406" bIns="45703"/>
            <a:lstStyle/>
            <a:p>
              <a:pPr algn="l" eaLnBrk="1" hangingPunct="1">
                <a:spcBef>
                  <a:spcPct val="0"/>
                </a:spcBef>
                <a:buClrTx/>
                <a:buFontTx/>
                <a:buNone/>
                <a:defRPr/>
              </a:pPr>
              <a:endParaRPr lang="ru-RU" sz="1700">
                <a:latin typeface="Arial" charset="0"/>
              </a:endParaRPr>
            </a:p>
          </p:txBody>
        </p:sp>
        <p:sp>
          <p:nvSpPr>
            <p:cNvPr id="17432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07 w 407"/>
                <a:gd name="T1" fmla="*/ 414 h 414"/>
                <a:gd name="T2" fmla="*/ 407 w 407"/>
                <a:gd name="T3" fmla="*/ 396 h 414"/>
                <a:gd name="T4" fmla="*/ 222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6 w 407"/>
                <a:gd name="T13" fmla="*/ 204 h 414"/>
                <a:gd name="T14" fmla="*/ 407 w 407"/>
                <a:gd name="T15" fmla="*/ 414 h 414"/>
                <a:gd name="T16" fmla="*/ 407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07"/>
                <a:gd name="T28" fmla="*/ 0 h 414"/>
                <a:gd name="T29" fmla="*/ 407 w 407"/>
                <a:gd name="T30" fmla="*/ 414 h 41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lIns="91406" tIns="45703" rIns="91406" bIns="45703"/>
            <a:lstStyle/>
            <a:p>
              <a:pPr algn="l" eaLnBrk="1" hangingPunct="1">
                <a:spcBef>
                  <a:spcPct val="0"/>
                </a:spcBef>
                <a:buClrTx/>
                <a:buFontTx/>
                <a:buNone/>
                <a:defRPr/>
              </a:pPr>
              <a:endParaRPr lang="ru-RU" sz="1700">
                <a:latin typeface="Arial" charset="0"/>
              </a:endParaRPr>
            </a:p>
          </p:txBody>
        </p:sp>
        <p:sp>
          <p:nvSpPr>
            <p:cNvPr id="17433" name="Freeform 25"/>
            <p:cNvSpPr>
              <a:spLocks/>
            </p:cNvSpPr>
            <p:nvPr/>
          </p:nvSpPr>
          <p:spPr bwMode="hidden">
            <a:xfrm>
              <a:off x="6" y="0"/>
              <a:ext cx="862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855"/>
                <a:gd name="T61" fmla="*/ 0 h 1409"/>
                <a:gd name="T62" fmla="*/ 855 w 855"/>
                <a:gd name="T63" fmla="*/ 1409 h 140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0060C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lIns="91406" tIns="45703" rIns="91406" bIns="45703"/>
            <a:lstStyle/>
            <a:p>
              <a:pPr algn="l" eaLnBrk="1" hangingPunct="1">
                <a:spcBef>
                  <a:spcPct val="0"/>
                </a:spcBef>
                <a:buClrTx/>
                <a:buFontTx/>
                <a:buNone/>
                <a:defRPr/>
              </a:pPr>
              <a:endParaRPr lang="ru-RU" sz="1700">
                <a:latin typeface="Arial" charset="0"/>
              </a:endParaRPr>
            </a:p>
          </p:txBody>
        </p:sp>
        <p:sp>
          <p:nvSpPr>
            <p:cNvPr id="17434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86 w 586"/>
                <a:gd name="T1" fmla="*/ 0 h 599"/>
                <a:gd name="T2" fmla="*/ 568 w 586"/>
                <a:gd name="T3" fmla="*/ 0 h 599"/>
                <a:gd name="T4" fmla="*/ 407 w 586"/>
                <a:gd name="T5" fmla="*/ 132 h 599"/>
                <a:gd name="T6" fmla="*/ 257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57 w 586"/>
                <a:gd name="T17" fmla="*/ 282 h 599"/>
                <a:gd name="T18" fmla="*/ 413 w 586"/>
                <a:gd name="T19" fmla="*/ 138 h 599"/>
                <a:gd name="T20" fmla="*/ 586 w 586"/>
                <a:gd name="T21" fmla="*/ 0 h 599"/>
                <a:gd name="T22" fmla="*/ 586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86"/>
                <a:gd name="T37" fmla="*/ 0 h 599"/>
                <a:gd name="T38" fmla="*/ 586 w 586"/>
                <a:gd name="T39" fmla="*/ 599 h 59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lIns="91406" tIns="45703" rIns="91406" bIns="45703"/>
            <a:lstStyle/>
            <a:p>
              <a:pPr algn="l" eaLnBrk="1" hangingPunct="1">
                <a:spcBef>
                  <a:spcPct val="0"/>
                </a:spcBef>
                <a:buClrTx/>
                <a:buFontTx/>
                <a:buNone/>
                <a:defRPr/>
              </a:pPr>
              <a:endParaRPr lang="ru-RU" sz="1700">
                <a:latin typeface="Arial" charset="0"/>
              </a:endParaRPr>
            </a:p>
          </p:txBody>
        </p:sp>
        <p:sp>
          <p:nvSpPr>
            <p:cNvPr id="17435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69 w 269"/>
                <a:gd name="T1" fmla="*/ 0 h 252"/>
                <a:gd name="T2" fmla="*/ 251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69 w 269"/>
                <a:gd name="T15" fmla="*/ 0 h 252"/>
                <a:gd name="T16" fmla="*/ 269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69"/>
                <a:gd name="T28" fmla="*/ 0 h 252"/>
                <a:gd name="T29" fmla="*/ 269 w 269"/>
                <a:gd name="T30" fmla="*/ 252 h 25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lIns="91406" tIns="45703" rIns="91406" bIns="45703"/>
            <a:lstStyle/>
            <a:p>
              <a:pPr algn="l" eaLnBrk="1" hangingPunct="1">
                <a:spcBef>
                  <a:spcPct val="0"/>
                </a:spcBef>
                <a:buClrTx/>
                <a:buFontTx/>
                <a:buNone/>
                <a:defRPr/>
              </a:pPr>
              <a:endParaRPr lang="ru-RU" sz="1700">
                <a:latin typeface="Arial" charset="0"/>
              </a:endParaRPr>
            </a:p>
          </p:txBody>
        </p:sp>
        <p:sp>
          <p:nvSpPr>
            <p:cNvPr id="17436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 eaLnBrk="1" hangingPunct="1">
                <a:spcBef>
                  <a:spcPct val="0"/>
                </a:spcBef>
                <a:buClrTx/>
                <a:buFontTx/>
                <a:buNone/>
                <a:defRPr/>
              </a:pPr>
              <a:endParaRPr lang="ru-RU" sz="1700">
                <a:latin typeface="Arial" charset="0"/>
              </a:endParaRPr>
            </a:p>
          </p:txBody>
        </p:sp>
        <p:sp>
          <p:nvSpPr>
            <p:cNvPr id="17437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 eaLnBrk="1" hangingPunct="1">
                <a:spcBef>
                  <a:spcPct val="0"/>
                </a:spcBef>
                <a:buClrTx/>
                <a:buFontTx/>
                <a:buNone/>
                <a:defRPr/>
              </a:pPr>
              <a:endParaRPr lang="ru-RU" sz="1700">
                <a:latin typeface="Arial" charset="0"/>
              </a:endParaRPr>
            </a:p>
          </p:txBody>
        </p:sp>
        <p:sp>
          <p:nvSpPr>
            <p:cNvPr id="17438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 eaLnBrk="1" hangingPunct="1">
                <a:spcBef>
                  <a:spcPct val="0"/>
                </a:spcBef>
                <a:buClrTx/>
                <a:buFontTx/>
                <a:buNone/>
                <a:defRPr/>
              </a:pPr>
              <a:endParaRPr lang="ru-RU" sz="1700">
                <a:latin typeface="Arial" charset="0"/>
              </a:endParaRPr>
            </a:p>
          </p:txBody>
        </p:sp>
        <p:grpSp>
          <p:nvGrpSpPr>
            <p:cNvPr id="4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17440" name="Line 32"/>
              <p:cNvSpPr>
                <a:spLocks noChangeShapeType="1"/>
              </p:cNvSpPr>
              <p:nvPr userDrawn="1"/>
            </p:nvSpPr>
            <p:spPr bwMode="hidden">
              <a:xfrm>
                <a:off x="1" y="779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  <a:buClrTx/>
                  <a:buFontTx/>
                  <a:buNone/>
                  <a:defRPr/>
                </a:pPr>
                <a:endParaRPr lang="ru-RU" sz="1700">
                  <a:latin typeface="Arial" charset="0"/>
                </a:endParaRPr>
              </a:p>
            </p:txBody>
          </p:sp>
          <p:sp>
            <p:nvSpPr>
              <p:cNvPr id="17441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  <a:buClrTx/>
                  <a:buFontTx/>
                  <a:buNone/>
                  <a:defRPr/>
                </a:pPr>
                <a:endParaRPr lang="ru-RU" sz="1700">
                  <a:latin typeface="Arial" charset="0"/>
                </a:endParaRPr>
              </a:p>
            </p:txBody>
          </p:sp>
          <p:sp>
            <p:nvSpPr>
              <p:cNvPr id="17442" name="Line 34"/>
              <p:cNvSpPr>
                <a:spLocks noChangeShapeType="1"/>
              </p:cNvSpPr>
              <p:nvPr userDrawn="1"/>
            </p:nvSpPr>
            <p:spPr bwMode="hidden">
              <a:xfrm>
                <a:off x="1" y="1565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  <a:buClrTx/>
                  <a:buFontTx/>
                  <a:buNone/>
                  <a:defRPr/>
                </a:pPr>
                <a:endParaRPr lang="ru-RU" sz="1700">
                  <a:latin typeface="Arial" charset="0"/>
                </a:endParaRPr>
              </a:p>
            </p:txBody>
          </p:sp>
          <p:sp>
            <p:nvSpPr>
              <p:cNvPr id="17443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  <a:buClrTx/>
                  <a:buFontTx/>
                  <a:buNone/>
                  <a:defRPr/>
                </a:pPr>
                <a:endParaRPr lang="ru-RU" sz="1700">
                  <a:latin typeface="Arial" charset="0"/>
                </a:endParaRPr>
              </a:p>
            </p:txBody>
          </p:sp>
          <p:sp>
            <p:nvSpPr>
              <p:cNvPr id="17444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  <a:buClrTx/>
                  <a:buFontTx/>
                  <a:buNone/>
                  <a:defRPr/>
                </a:pPr>
                <a:endParaRPr lang="ru-RU" sz="1700">
                  <a:latin typeface="Arial" charset="0"/>
                </a:endParaRPr>
              </a:p>
            </p:txBody>
          </p:sp>
        </p:grpSp>
        <p:sp>
          <p:nvSpPr>
            <p:cNvPr id="17445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 eaLnBrk="1" hangingPunct="1">
                <a:spcBef>
                  <a:spcPct val="0"/>
                </a:spcBef>
                <a:buClrTx/>
                <a:buFontTx/>
                <a:buNone/>
                <a:defRPr/>
              </a:pPr>
              <a:endParaRPr lang="ru-RU" sz="1700">
                <a:latin typeface="Arial" charset="0"/>
              </a:endParaRPr>
            </a:p>
          </p:txBody>
        </p:sp>
        <p:sp>
          <p:nvSpPr>
            <p:cNvPr id="17446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 eaLnBrk="1" hangingPunct="1">
                <a:spcBef>
                  <a:spcPct val="0"/>
                </a:spcBef>
                <a:buClrTx/>
                <a:buFontTx/>
                <a:buNone/>
                <a:defRPr/>
              </a:pPr>
              <a:endParaRPr lang="ru-RU" sz="1700">
                <a:latin typeface="Arial" charset="0"/>
              </a:endParaRPr>
            </a:p>
          </p:txBody>
        </p:sp>
      </p:grpSp>
      <p:sp>
        <p:nvSpPr>
          <p:cNvPr id="17447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6838" y="277820"/>
            <a:ext cx="8230324" cy="1140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60" tIns="45681" rIns="91360" bIns="45681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7448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6838" y="6244035"/>
            <a:ext cx="2133358" cy="457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60" tIns="45681" rIns="91360" bIns="45681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buClrTx/>
              <a:buFontTx/>
              <a:buNone/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1pPr>
          </a:lstStyle>
          <a:p>
            <a:fld id="{26B36E9D-3DBF-49FA-A2CA-033ECF4DA5BA}" type="datetime1">
              <a:rPr lang="ru-RU"/>
              <a:pPr/>
              <a:t>29.11.2013</a:t>
            </a:fld>
            <a:endParaRPr lang="ru-RU"/>
          </a:p>
        </p:txBody>
      </p:sp>
      <p:sp>
        <p:nvSpPr>
          <p:cNvPr id="17449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3898" y="6248641"/>
            <a:ext cx="2896205" cy="457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60" tIns="45681" rIns="91360" bIns="45681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ClrTx/>
              <a:buFontTx/>
              <a:buNone/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1pPr>
          </a:lstStyle>
          <a:p>
            <a:endParaRPr lang="ru-RU"/>
          </a:p>
        </p:txBody>
      </p:sp>
      <p:sp>
        <p:nvSpPr>
          <p:cNvPr id="17450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804" y="6244035"/>
            <a:ext cx="2133358" cy="457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60" tIns="45681" rIns="91360" bIns="45681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ClrTx/>
              <a:buFontTx/>
              <a:buNone/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60CB3922-05D0-4099-96A0-653FB25D31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451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838" y="1600917"/>
            <a:ext cx="8230324" cy="4529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60" tIns="45681" rIns="91360" bIns="4568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71" r:id="rId12"/>
  </p:sldLayoutIdLst>
  <p:transition spd="med">
    <p:cover dir="rd"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6973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3946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0918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7891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1569" indent="-341569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541" indent="-28513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0542" indent="-225732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597947" indent="-227218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5351" indent="-22721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3350" indent="-22848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0323" indent="-22848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7296" indent="-22848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4269" indent="-22848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39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73" algn="l" defTabSz="9139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46" algn="l" defTabSz="9139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18" algn="l" defTabSz="9139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91" algn="l" defTabSz="9139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864" algn="l" defTabSz="9139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837" algn="l" defTabSz="9139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810" algn="l" defTabSz="9139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782" algn="l" defTabSz="9139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19063" y="1828087"/>
            <a:ext cx="8824939" cy="5029916"/>
            <a:chOff x="201" y="1152"/>
            <a:chExt cx="5559" cy="3168"/>
          </a:xfrm>
        </p:grpSpPr>
        <p:sp>
          <p:nvSpPr>
            <p:cNvPr id="8195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2182 h 2182"/>
                <a:gd name="T4" fmla="*/ 4897 w 4897"/>
                <a:gd name="T5" fmla="*/ 2182 h 2182"/>
                <a:gd name="T6" fmla="*/ 4897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897"/>
                <a:gd name="T19" fmla="*/ 0 h 2182"/>
                <a:gd name="T20" fmla="*/ 4897 w 4897"/>
                <a:gd name="T21" fmla="*/ 2182 h 218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 w="9525">
              <a:noFill/>
              <a:round/>
              <a:headEnd/>
              <a:tailEnd/>
            </a:ln>
          </p:spPr>
          <p:txBody>
            <a:bodyPr lIns="91406" tIns="45703" rIns="91406" bIns="45703"/>
            <a:lstStyle/>
            <a:p>
              <a:pPr algn="l" eaLnBrk="1" hangingPunct="1">
                <a:spcBef>
                  <a:spcPct val="0"/>
                </a:spcBef>
                <a:buClrTx/>
                <a:buFontTx/>
                <a:buNone/>
                <a:defRPr/>
              </a:pPr>
              <a:endParaRPr lang="ru-RU" sz="1700">
                <a:latin typeface="Arial" charset="0"/>
              </a:endParaRPr>
            </a:p>
          </p:txBody>
        </p:sp>
        <p:sp>
          <p:nvSpPr>
            <p:cNvPr id="8196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>
                <a:gd name="T0" fmla="*/ 330 w 5550"/>
                <a:gd name="T1" fmla="*/ 1764 h 3168"/>
                <a:gd name="T2" fmla="*/ 0 w 5550"/>
                <a:gd name="T3" fmla="*/ 1764 h 3168"/>
                <a:gd name="T4" fmla="*/ 0 w 5550"/>
                <a:gd name="T5" fmla="*/ 3168 h 3168"/>
                <a:gd name="T6" fmla="*/ 5550 w 5550"/>
                <a:gd name="T7" fmla="*/ 3168 h 3168"/>
                <a:gd name="T8" fmla="*/ 5550 w 5550"/>
                <a:gd name="T9" fmla="*/ 0 h 3168"/>
                <a:gd name="T10" fmla="*/ 330 w 5550"/>
                <a:gd name="T11" fmla="*/ 0 h 3168"/>
                <a:gd name="T12" fmla="*/ 330 w 5550"/>
                <a:gd name="T13" fmla="*/ 1764 h 31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550"/>
                <a:gd name="T22" fmla="*/ 0 h 3168"/>
                <a:gd name="T23" fmla="*/ 5550 w 5550"/>
                <a:gd name="T24" fmla="*/ 3168 h 316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 w="9525">
              <a:noFill/>
              <a:round/>
              <a:headEnd/>
              <a:tailEnd/>
            </a:ln>
          </p:spPr>
          <p:txBody>
            <a:bodyPr lIns="91406" tIns="45703" rIns="91406" bIns="45703"/>
            <a:lstStyle/>
            <a:p>
              <a:pPr algn="l" eaLnBrk="1" hangingPunct="1">
                <a:spcBef>
                  <a:spcPct val="0"/>
                </a:spcBef>
                <a:buClrTx/>
                <a:buFontTx/>
                <a:buNone/>
                <a:defRPr/>
              </a:pPr>
              <a:endParaRPr lang="ru-RU" sz="1700">
                <a:latin typeface="Arial" charset="0"/>
              </a:endParaRPr>
            </a:p>
          </p:txBody>
        </p:sp>
        <p:sp>
          <p:nvSpPr>
            <p:cNvPr id="8197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2182 h 2182"/>
                <a:gd name="T4" fmla="*/ 4897 w 4897"/>
                <a:gd name="T5" fmla="*/ 2182 h 2182"/>
                <a:gd name="T6" fmla="*/ 4897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897"/>
                <a:gd name="T19" fmla="*/ 0 h 2182"/>
                <a:gd name="T20" fmla="*/ 4897 w 4897"/>
                <a:gd name="T21" fmla="*/ 2182 h 218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 w="9525">
              <a:noFill/>
              <a:round/>
              <a:headEnd/>
              <a:tailEnd/>
            </a:ln>
          </p:spPr>
          <p:txBody>
            <a:bodyPr lIns="91406" tIns="45703" rIns="91406" bIns="45703"/>
            <a:lstStyle/>
            <a:p>
              <a:pPr algn="l" eaLnBrk="1" hangingPunct="1">
                <a:spcBef>
                  <a:spcPct val="0"/>
                </a:spcBef>
                <a:buClrTx/>
                <a:buFontTx/>
                <a:buNone/>
                <a:defRPr/>
              </a:pPr>
              <a:endParaRPr lang="ru-RU" sz="1700">
                <a:latin typeface="Arial" charset="0"/>
              </a:endParaRPr>
            </a:p>
          </p:txBody>
        </p:sp>
        <p:sp>
          <p:nvSpPr>
            <p:cNvPr id="8198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387"/>
                <a:gd name="T19" fmla="*/ 0 h 149"/>
                <a:gd name="T20" fmla="*/ 5387 w 5387"/>
                <a:gd name="T21" fmla="*/ 149 h 14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rgbClr val="00540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lIns="91406" tIns="45703" rIns="91406" bIns="45703"/>
            <a:lstStyle/>
            <a:p>
              <a:pPr algn="l" eaLnBrk="1" hangingPunct="1">
                <a:spcBef>
                  <a:spcPct val="0"/>
                </a:spcBef>
                <a:buClrTx/>
                <a:buFontTx/>
                <a:buNone/>
                <a:defRPr/>
              </a:pPr>
              <a:endParaRPr lang="ru-RU" sz="1700">
                <a:latin typeface="Arial" charset="0"/>
              </a:endParaRPr>
            </a:p>
          </p:txBody>
        </p:sp>
        <p:sp>
          <p:nvSpPr>
            <p:cNvPr id="8199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>
                <a:gd name="T0" fmla="*/ 0 w 29"/>
                <a:gd name="T1" fmla="*/ 0 h 2161"/>
                <a:gd name="T2" fmla="*/ 0 w 29"/>
                <a:gd name="T3" fmla="*/ 2161 h 2161"/>
                <a:gd name="T4" fmla="*/ 29 w 29"/>
                <a:gd name="T5" fmla="*/ 2161 h 2161"/>
                <a:gd name="T6" fmla="*/ 27 w 29"/>
                <a:gd name="T7" fmla="*/ 27 h 2161"/>
                <a:gd name="T8" fmla="*/ 0 w 29"/>
                <a:gd name="T9" fmla="*/ 0 h 2161"/>
                <a:gd name="T10" fmla="*/ 0 w 29"/>
                <a:gd name="T11" fmla="*/ 0 h 216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"/>
                <a:gd name="T19" fmla="*/ 0 h 2161"/>
                <a:gd name="T20" fmla="*/ 29 w 29"/>
                <a:gd name="T21" fmla="*/ 2161 h 216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1F791F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lIns="91406" tIns="45703" rIns="91406" bIns="45703"/>
            <a:lstStyle/>
            <a:p>
              <a:pPr algn="l" eaLnBrk="1" hangingPunct="1">
                <a:spcBef>
                  <a:spcPct val="0"/>
                </a:spcBef>
                <a:buClrTx/>
                <a:buFontTx/>
                <a:buNone/>
                <a:defRPr/>
              </a:pPr>
              <a:endParaRPr lang="ru-RU" sz="1700">
                <a:latin typeface="Arial" charset="0"/>
              </a:endParaRPr>
            </a:p>
          </p:txBody>
        </p:sp>
        <p:sp>
          <p:nvSpPr>
            <p:cNvPr id="8200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>
                <a:gd name="T0" fmla="*/ 0 w 29"/>
                <a:gd name="T1" fmla="*/ 1416 h 1416"/>
                <a:gd name="T2" fmla="*/ 29 w 29"/>
                <a:gd name="T3" fmla="*/ 1416 h 1416"/>
                <a:gd name="T4" fmla="*/ 28 w 29"/>
                <a:gd name="T5" fmla="*/ 24 h 1416"/>
                <a:gd name="T6" fmla="*/ 0 w 29"/>
                <a:gd name="T7" fmla="*/ 0 h 1416"/>
                <a:gd name="T8" fmla="*/ 0 w 29"/>
                <a:gd name="T9" fmla="*/ 1416 h 14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1416"/>
                <a:gd name="T17" fmla="*/ 29 w 29"/>
                <a:gd name="T18" fmla="*/ 1416 h 14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rgbClr val="1F791F"/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lIns="91406" tIns="45703" rIns="91406" bIns="45703"/>
            <a:lstStyle/>
            <a:p>
              <a:pPr algn="l" eaLnBrk="1" hangingPunct="1">
                <a:spcBef>
                  <a:spcPct val="0"/>
                </a:spcBef>
                <a:buClrTx/>
                <a:buFontTx/>
                <a:buNone/>
                <a:defRPr/>
              </a:pPr>
              <a:endParaRPr lang="ru-RU" sz="1700">
                <a:latin typeface="Arial" charset="0"/>
              </a:endParaRPr>
            </a:p>
          </p:txBody>
        </p:sp>
        <p:sp>
          <p:nvSpPr>
            <p:cNvPr id="8201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387"/>
                <a:gd name="T19" fmla="*/ 0 h 149"/>
                <a:gd name="T20" fmla="*/ 5387 w 5387"/>
                <a:gd name="T21" fmla="*/ 149 h 14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rgbClr val="00540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lIns="91406" tIns="45703" rIns="91406" bIns="45703"/>
            <a:lstStyle/>
            <a:p>
              <a:pPr algn="l" eaLnBrk="1" hangingPunct="1">
                <a:spcBef>
                  <a:spcPct val="0"/>
                </a:spcBef>
                <a:buClrTx/>
                <a:buFontTx/>
                <a:buNone/>
                <a:defRPr/>
              </a:pPr>
              <a:endParaRPr lang="ru-RU" sz="1700">
                <a:latin typeface="Arial" charset="0"/>
              </a:endParaRPr>
            </a:p>
          </p:txBody>
        </p:sp>
        <p:sp>
          <p:nvSpPr>
            <p:cNvPr id="8202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>
                <a:gd name="T0" fmla="*/ 0 w 30"/>
                <a:gd name="T1" fmla="*/ 0 h 1416"/>
                <a:gd name="T2" fmla="*/ 0 w 30"/>
                <a:gd name="T3" fmla="*/ 1416 h 1416"/>
                <a:gd name="T4" fmla="*/ 29 w 30"/>
                <a:gd name="T5" fmla="*/ 1416 h 1416"/>
                <a:gd name="T6" fmla="*/ 30 w 30"/>
                <a:gd name="T7" fmla="*/ 27 h 1416"/>
                <a:gd name="T8" fmla="*/ 0 w 30"/>
                <a:gd name="T9" fmla="*/ 0 h 1416"/>
                <a:gd name="T10" fmla="*/ 0 w 30"/>
                <a:gd name="T11" fmla="*/ 0 h 14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0"/>
                <a:gd name="T19" fmla="*/ 0 h 1416"/>
                <a:gd name="T20" fmla="*/ 30 w 30"/>
                <a:gd name="T21" fmla="*/ 1416 h 14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1F791F"/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lIns="91406" tIns="45703" rIns="91406" bIns="45703"/>
            <a:lstStyle/>
            <a:p>
              <a:pPr algn="l" eaLnBrk="1" hangingPunct="1">
                <a:spcBef>
                  <a:spcPct val="0"/>
                </a:spcBef>
                <a:buClrTx/>
                <a:buFontTx/>
                <a:buNone/>
                <a:defRPr/>
              </a:pPr>
              <a:endParaRPr lang="ru-RU" sz="1700">
                <a:latin typeface="Arial" charset="0"/>
              </a:endParaRPr>
            </a:p>
          </p:txBody>
        </p:sp>
      </p:grpSp>
      <p:sp>
        <p:nvSpPr>
          <p:cNvPr id="8203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63" y="6245572"/>
            <a:ext cx="1901314" cy="475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37" tIns="45669" rIns="91337" bIns="45669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buClrTx/>
              <a:buFontTx/>
              <a:buNone/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F6F09CBB-77E4-45ED-B585-66C893DB9A02}" type="datetime1">
              <a:rPr lang="ru-RU"/>
              <a:pPr/>
              <a:t>29.11.2013</a:t>
            </a:fld>
            <a:endParaRPr lang="ru-RU"/>
          </a:p>
        </p:txBody>
      </p:sp>
      <p:sp>
        <p:nvSpPr>
          <p:cNvPr id="820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8458" y="6245572"/>
            <a:ext cx="2896205" cy="475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37" tIns="45669" rIns="91337" bIns="45669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ClrTx/>
              <a:buFontTx/>
              <a:buNone/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820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6678" y="6245572"/>
            <a:ext cx="1902764" cy="475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37" tIns="45669" rIns="91337" bIns="45669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ClrTx/>
              <a:buFontTx/>
              <a:buNone/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D563061A-E87D-4D16-BCC9-B98C3703BC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206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6839" y="244055"/>
            <a:ext cx="8385504" cy="143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37" tIns="45669" rIns="91337" bIns="4566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207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61" y="1904830"/>
            <a:ext cx="8006982" cy="4191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37" tIns="45669" rIns="91337" bIns="456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  <p:sldLayoutId id="2147483784" r:id="rId12"/>
  </p:sldLayoutIdLst>
  <p:transition spd="med">
    <p:cover dir="rd"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5pPr>
      <a:lvl6pPr marL="456859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6pPr>
      <a:lvl7pPr marL="913718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7pPr>
      <a:lvl8pPr marL="1370577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8pPr>
      <a:lvl9pPr marL="1827437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9pPr>
    </p:titleStyle>
    <p:bodyStyle>
      <a:lvl1pPr marL="341527" indent="-341527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0964" indent="-2851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0400" indent="-225704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597748" indent="-22719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5096" indent="-22719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2726" indent="-22843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69585" indent="-22843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6444" indent="-22843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3303" indent="-22843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37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59" algn="l" defTabSz="9137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18" algn="l" defTabSz="9137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577" algn="l" defTabSz="9137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437" algn="l" defTabSz="9137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296" algn="l" defTabSz="9137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155" algn="l" defTabSz="9137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015" algn="l" defTabSz="9137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873" algn="l" defTabSz="9137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33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 bwMode="auto">
          <a:xfrm>
            <a:off x="456838" y="274754"/>
            <a:ext cx="8230324" cy="1143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37" tIns="45669" rIns="91337" bIns="45669" numCol="1" anchor="ctr" anchorCtr="0" compatLnSpc="1">
            <a:prstTxWarp prst="textNoShape">
              <a:avLst/>
            </a:prstTxWarp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123" name="Текст 12"/>
          <p:cNvSpPr>
            <a:spLocks noGrp="1"/>
          </p:cNvSpPr>
          <p:nvPr>
            <p:ph type="body" idx="1"/>
          </p:nvPr>
        </p:nvSpPr>
        <p:spPr bwMode="auto">
          <a:xfrm>
            <a:off x="456838" y="1600917"/>
            <a:ext cx="8230324" cy="4707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37" tIns="45669" rIns="91337" bIns="456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 bwMode="auto">
          <a:xfrm>
            <a:off x="456838" y="6415948"/>
            <a:ext cx="2133358" cy="365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37" tIns="45669" rIns="91337" bIns="45669" numCol="1" anchor="b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buClrTx/>
              <a:buFontTx/>
              <a:buNone/>
              <a:defRPr sz="1200">
                <a:solidFill>
                  <a:srgbClr val="BCBCBC"/>
                </a:solidFill>
                <a:latin typeface="Times New Roman" pitchFamily="18" charset="0"/>
              </a:defRPr>
            </a:lvl1pPr>
          </a:lstStyle>
          <a:p>
            <a:fld id="{273318E8-37C6-4487-A4D9-EF96BE98BAC3}" type="datetime1">
              <a:rPr lang="ru-RU"/>
              <a:pPr/>
              <a:t>29.11.2013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 bwMode="auto">
          <a:xfrm>
            <a:off x="3123898" y="6415948"/>
            <a:ext cx="2896205" cy="365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37" tIns="45669" rIns="91337" bIns="45669" numCol="1" anchor="b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buClrTx/>
              <a:buFontTx/>
              <a:buNone/>
              <a:defRPr sz="1200">
                <a:solidFill>
                  <a:srgbClr val="BCBCBC"/>
                </a:solidFill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 bwMode="auto">
          <a:xfrm>
            <a:off x="7924318" y="6415948"/>
            <a:ext cx="762846" cy="365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669" rIns="0" bIns="45669" numCol="1" anchor="b" anchorCtr="0" compatLnSpc="1">
            <a:prstTxWarp prst="textNoShape">
              <a:avLst/>
            </a:prstTxWarp>
          </a:bodyPr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kumimoji="0" sz="1200" u="none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2580C6A-4ECA-4F25-BD9C-82F51DFE4C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  <p:sldLayoutId id="2147483797" r:id="rId12"/>
    <p:sldLayoutId id="2147483798" r:id="rId13"/>
    <p:sldLayoutId id="2147483799" r:id="rId14"/>
  </p:sldLayoutIdLst>
  <p:transition spd="med">
    <p:cover dir="rd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6859" algn="ctr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3718" algn="ctr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0577" algn="ctr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7437" algn="ctr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6374" indent="-409780" algn="l" rtl="0" eaLnBrk="1" fontAlgn="base" hangingPunct="1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7072" indent="-28209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1350" indent="-227162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48118" indent="-178166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615" indent="-181134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3477" indent="-182744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4494" indent="-18274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5514" indent="-18274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6531" indent="-18274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685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371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057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743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429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115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801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487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33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 bwMode="auto">
          <a:xfrm>
            <a:off x="456838" y="274755"/>
            <a:ext cx="8230324" cy="1143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15" tIns="45657" rIns="91315" bIns="45657" numCol="1" anchor="ctr" anchorCtr="0" compatLnSpc="1">
            <a:prstTxWarp prst="textNoShape">
              <a:avLst/>
            </a:prstTxWarp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6147" name="Текст 12"/>
          <p:cNvSpPr>
            <a:spLocks noGrp="1"/>
          </p:cNvSpPr>
          <p:nvPr>
            <p:ph type="body" idx="1"/>
          </p:nvPr>
        </p:nvSpPr>
        <p:spPr bwMode="auto">
          <a:xfrm>
            <a:off x="456838" y="1600917"/>
            <a:ext cx="8230324" cy="4707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15" tIns="45657" rIns="91315" bIns="4565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 bwMode="auto">
          <a:xfrm>
            <a:off x="456838" y="6415949"/>
            <a:ext cx="2133358" cy="365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15" tIns="45657" rIns="91315" bIns="45657" numCol="1" anchor="b" anchorCtr="0" compatLnSpc="1">
            <a:prstTxWarp prst="textNoShape">
              <a:avLst/>
            </a:prstTxWarp>
          </a:bodyPr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kumimoji="0" sz="1200" u="none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E48F26D-D099-4841-BE08-3F53B796ED01}" type="datetime1">
              <a:rPr lang="ru-RU"/>
              <a:pPr>
                <a:defRPr/>
              </a:pPr>
              <a:t>29.11.2013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 bwMode="auto">
          <a:xfrm>
            <a:off x="3123898" y="6415949"/>
            <a:ext cx="2896205" cy="365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15" tIns="45657" rIns="91315" bIns="45657" numCol="1" anchor="b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buClrTx/>
              <a:buFontTx/>
              <a:buNone/>
              <a:defRPr sz="1200">
                <a:solidFill>
                  <a:srgbClr val="BCBCBC"/>
                </a:solidFill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 bwMode="auto">
          <a:xfrm>
            <a:off x="7924318" y="6415949"/>
            <a:ext cx="762846" cy="365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657" rIns="0" bIns="45657" numCol="1" anchor="b" anchorCtr="0" compatLnSpc="1">
            <a:prstTxWarp prst="textNoShape">
              <a:avLst/>
            </a:prstTxWarp>
          </a:bodyPr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kumimoji="0" sz="1200" u="none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8208D3D-EB55-4CCB-8FBC-0F1502524D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  <p:sldLayoutId id="2147483812" r:id="rId12"/>
    <p:sldLayoutId id="2147483813" r:id="rId13"/>
  </p:sldLayoutIdLst>
  <p:transition spd="med">
    <p:cover dir="rd"/>
  </p:transition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6745" algn="ctr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3491" algn="ctr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0237" algn="ctr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6983" algn="ctr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6306" indent="-409729" algn="l" rtl="0" eaLnBrk="1" fontAlgn="base" hangingPunct="1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866964" indent="-28206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>
          <a:solidFill>
            <a:schemeClr val="tx1"/>
          </a:solidFill>
          <a:latin typeface="+mn-lt"/>
        </a:defRPr>
      </a:lvl2pPr>
      <a:lvl3pPr marL="1131210" indent="-227134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>
          <a:solidFill>
            <a:schemeClr val="tx1"/>
          </a:solidFill>
          <a:latin typeface="+mn-lt"/>
        </a:defRPr>
      </a:lvl3pPr>
      <a:lvl4pPr marL="1347951" indent="-178144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>
          <a:solidFill>
            <a:schemeClr val="tx1"/>
          </a:solidFill>
          <a:latin typeface="+mn-lt"/>
        </a:defRPr>
      </a:lvl4pPr>
      <a:lvl5pPr marL="1542424" indent="-181112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>
          <a:solidFill>
            <a:schemeClr val="tx1"/>
          </a:solidFill>
          <a:latin typeface="+mn-lt"/>
        </a:defRPr>
      </a:lvl5pPr>
      <a:lvl6pPr marL="1999849" indent="-182381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>
          <a:solidFill>
            <a:schemeClr val="tx1"/>
          </a:solidFill>
          <a:latin typeface="+mn-lt"/>
        </a:defRPr>
      </a:lvl6pPr>
      <a:lvl7pPr marL="2456596" indent="-182381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>
          <a:solidFill>
            <a:schemeClr val="tx1"/>
          </a:solidFill>
          <a:latin typeface="+mn-lt"/>
        </a:defRPr>
      </a:lvl7pPr>
      <a:lvl8pPr marL="2913341" indent="-182381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>
          <a:solidFill>
            <a:schemeClr val="tx1"/>
          </a:solidFill>
          <a:latin typeface="+mn-lt"/>
        </a:defRPr>
      </a:lvl8pPr>
      <a:lvl9pPr marL="3370085" indent="-182381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3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45" algn="l" defTabSz="913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91" algn="l" defTabSz="913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237" algn="l" defTabSz="913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983" algn="l" defTabSz="913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728" algn="l" defTabSz="913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473" algn="l" defTabSz="913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220" algn="l" defTabSz="913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965" algn="l" defTabSz="913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7619758" cy="6858000"/>
            <a:chOff x="0" y="0"/>
            <a:chExt cx="4800" cy="4320"/>
          </a:xfrm>
        </p:grpSpPr>
        <p:grpSp>
          <p:nvGrpSpPr>
            <p:cNvPr id="3" name="Group 3"/>
            <p:cNvGrpSpPr>
              <a:grpSpLocks/>
            </p:cNvGrpSpPr>
            <p:nvPr userDrawn="1"/>
          </p:nvGrpSpPr>
          <p:grpSpPr bwMode="auto">
            <a:xfrm>
              <a:off x="0" y="0"/>
              <a:ext cx="2016" cy="4320"/>
              <a:chOff x="0" y="0"/>
              <a:chExt cx="2016" cy="4320"/>
            </a:xfrm>
          </p:grpSpPr>
          <p:sp>
            <p:nvSpPr>
              <p:cNvPr id="234500" name="Rectangle 4"/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480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91406" tIns="45703" rIns="91406" bIns="45703" anchor="ctr"/>
              <a:lstStyle/>
              <a:p>
                <a:pPr algn="l" eaLnBrk="1" hangingPunct="1">
                  <a:spcBef>
                    <a:spcPct val="0"/>
                  </a:spcBef>
                  <a:buClrTx/>
                  <a:buFontTx/>
                  <a:buNone/>
                  <a:defRPr/>
                </a:pPr>
                <a:endParaRPr lang="ru-RU" sz="1700">
                  <a:latin typeface="Arial" charset="0"/>
                </a:endParaRPr>
              </a:p>
            </p:txBody>
          </p:sp>
          <p:sp>
            <p:nvSpPr>
              <p:cNvPr id="234501" name="Freeform 5"/>
              <p:cNvSpPr>
                <a:spLocks/>
              </p:cNvSpPr>
              <p:nvPr userDrawn="1"/>
            </p:nvSpPr>
            <p:spPr bwMode="auto">
              <a:xfrm>
                <a:off x="288" y="0"/>
                <a:ext cx="1729" cy="735"/>
              </a:xfrm>
              <a:custGeom>
                <a:avLst/>
                <a:gdLst>
                  <a:gd name="T0" fmla="*/ 1728 w 1728"/>
                  <a:gd name="T1" fmla="*/ 0 h 735"/>
                  <a:gd name="T2" fmla="*/ 1728 w 1728"/>
                  <a:gd name="T3" fmla="*/ 480 h 735"/>
                  <a:gd name="T4" fmla="*/ 380 w 1728"/>
                  <a:gd name="T5" fmla="*/ 482 h 735"/>
                  <a:gd name="T6" fmla="*/ 354 w 1728"/>
                  <a:gd name="T7" fmla="*/ 480 h 735"/>
                  <a:gd name="T8" fmla="*/ 308 w 1728"/>
                  <a:gd name="T9" fmla="*/ 489 h 735"/>
                  <a:gd name="T10" fmla="*/ 246 w 1728"/>
                  <a:gd name="T11" fmla="*/ 531 h 735"/>
                  <a:gd name="T12" fmla="*/ 206 w 1728"/>
                  <a:gd name="T13" fmla="*/ 597 h 735"/>
                  <a:gd name="T14" fmla="*/ 192 w 1728"/>
                  <a:gd name="T15" fmla="*/ 666 h 735"/>
                  <a:gd name="T16" fmla="*/ 192 w 1728"/>
                  <a:gd name="T17" fmla="*/ 735 h 735"/>
                  <a:gd name="T18" fmla="*/ 0 w 1728"/>
                  <a:gd name="T19" fmla="*/ 735 h 735"/>
                  <a:gd name="T20" fmla="*/ 0 w 1728"/>
                  <a:gd name="T21" fmla="*/ 480 h 735"/>
                  <a:gd name="T22" fmla="*/ 0 w 1728"/>
                  <a:gd name="T23" fmla="*/ 0 h 735"/>
                  <a:gd name="T24" fmla="*/ 1728 w 1728"/>
                  <a:gd name="T25" fmla="*/ 0 h 73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728"/>
                  <a:gd name="T40" fmla="*/ 0 h 735"/>
                  <a:gd name="T41" fmla="*/ 1728 w 1728"/>
                  <a:gd name="T42" fmla="*/ 735 h 73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728" h="735">
                    <a:moveTo>
                      <a:pt x="1728" y="0"/>
                    </a:moveTo>
                    <a:lnTo>
                      <a:pt x="1728" y="480"/>
                    </a:lnTo>
                    <a:lnTo>
                      <a:pt x="380" y="482"/>
                    </a:lnTo>
                    <a:lnTo>
                      <a:pt x="354" y="480"/>
                    </a:lnTo>
                    <a:lnTo>
                      <a:pt x="308" y="489"/>
                    </a:lnTo>
                    <a:cubicBezTo>
                      <a:pt x="290" y="498"/>
                      <a:pt x="263" y="513"/>
                      <a:pt x="246" y="531"/>
                    </a:cubicBezTo>
                    <a:cubicBezTo>
                      <a:pt x="229" y="549"/>
                      <a:pt x="215" y="574"/>
                      <a:pt x="206" y="597"/>
                    </a:cubicBezTo>
                    <a:cubicBezTo>
                      <a:pt x="197" y="620"/>
                      <a:pt x="194" y="643"/>
                      <a:pt x="192" y="666"/>
                    </a:cubicBezTo>
                    <a:lnTo>
                      <a:pt x="192" y="735"/>
                    </a:lnTo>
                    <a:lnTo>
                      <a:pt x="0" y="735"/>
                    </a:lnTo>
                    <a:lnTo>
                      <a:pt x="0" y="480"/>
                    </a:lnTo>
                    <a:lnTo>
                      <a:pt x="0" y="0"/>
                    </a:lnTo>
                    <a:lnTo>
                      <a:pt x="1728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91406" tIns="45703" rIns="91406" bIns="45703"/>
              <a:lstStyle/>
              <a:p>
                <a:pPr algn="l" eaLnBrk="1" hangingPunct="1">
                  <a:spcBef>
                    <a:spcPct val="0"/>
                  </a:spcBef>
                  <a:buClrTx/>
                  <a:buFontTx/>
                  <a:buNone/>
                  <a:defRPr/>
                </a:pPr>
                <a:endParaRPr lang="ru-RU" sz="1700">
                  <a:latin typeface="Arial" charset="0"/>
                </a:endParaRPr>
              </a:p>
            </p:txBody>
          </p:sp>
        </p:grpSp>
        <p:grpSp>
          <p:nvGrpSpPr>
            <p:cNvPr id="4" name="Group 6"/>
            <p:cNvGrpSpPr>
              <a:grpSpLocks/>
            </p:cNvGrpSpPr>
            <p:nvPr/>
          </p:nvGrpSpPr>
          <p:grpSpPr bwMode="auto">
            <a:xfrm>
              <a:off x="144" y="1248"/>
              <a:ext cx="4656" cy="201"/>
              <a:chOff x="144" y="1248"/>
              <a:chExt cx="4656" cy="201"/>
            </a:xfrm>
          </p:grpSpPr>
          <p:sp>
            <p:nvSpPr>
              <p:cNvPr id="234503" name="AutoShape 7"/>
              <p:cNvSpPr>
                <a:spLocks noChangeArrowheads="1"/>
              </p:cNvSpPr>
              <p:nvPr/>
            </p:nvSpPr>
            <p:spPr bwMode="auto">
              <a:xfrm>
                <a:off x="386" y="1248"/>
                <a:ext cx="4414" cy="200"/>
              </a:xfrm>
              <a:prstGeom prst="roundRect">
                <a:avLst>
                  <a:gd name="adj" fmla="val 0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lIns="91406" tIns="45703" rIns="91406" bIns="45703" anchor="ctr"/>
              <a:lstStyle/>
              <a:p>
                <a:pPr algn="l" eaLnBrk="1" hangingPunct="1">
                  <a:spcBef>
                    <a:spcPct val="0"/>
                  </a:spcBef>
                  <a:buClrTx/>
                  <a:buFontTx/>
                  <a:buNone/>
                  <a:defRPr/>
                </a:pPr>
                <a:endParaRPr lang="ru-RU" sz="1700">
                  <a:latin typeface="Arial" charset="0"/>
                </a:endParaRPr>
              </a:p>
            </p:txBody>
          </p:sp>
          <p:sp>
            <p:nvSpPr>
              <p:cNvPr id="234504" name="AutoShape 8"/>
              <p:cNvSpPr>
                <a:spLocks noChangeArrowheads="1"/>
              </p:cNvSpPr>
              <p:nvPr/>
            </p:nvSpPr>
            <p:spPr bwMode="auto">
              <a:xfrm flipH="1">
                <a:off x="144" y="1248"/>
                <a:ext cx="248" cy="201"/>
              </a:xfrm>
              <a:prstGeom prst="flowChartDelay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91406" tIns="45703" rIns="91406" bIns="45703" anchor="ctr"/>
              <a:lstStyle/>
              <a:p>
                <a:pPr algn="l" eaLnBrk="1" hangingPunct="1">
                  <a:spcBef>
                    <a:spcPct val="0"/>
                  </a:spcBef>
                  <a:buClrTx/>
                  <a:buFontTx/>
                  <a:buNone/>
                  <a:defRPr/>
                </a:pPr>
                <a:endParaRPr lang="ru-RU" sz="1700">
                  <a:latin typeface="Arial" charset="0"/>
                </a:endParaRPr>
              </a:p>
            </p:txBody>
          </p:sp>
        </p:grpSp>
      </p:grpSp>
      <p:sp>
        <p:nvSpPr>
          <p:cNvPr id="7171" name="AutoShape 9"/>
          <p:cNvSpPr>
            <a:spLocks noGrp="1" noChangeArrowheads="1"/>
          </p:cNvSpPr>
          <p:nvPr>
            <p:ph type="title"/>
          </p:nvPr>
        </p:nvSpPr>
        <p:spPr bwMode="auto">
          <a:xfrm>
            <a:off x="761398" y="761318"/>
            <a:ext cx="7925766" cy="1143512"/>
          </a:xfrm>
          <a:prstGeom prst="roundRect">
            <a:avLst>
              <a:gd name="adj" fmla="val 21667"/>
            </a:avLst>
          </a:prstGeom>
          <a:noFill/>
          <a:ln w="9525">
            <a:noFill/>
            <a:round/>
            <a:headEnd/>
            <a:tailEnd/>
          </a:ln>
        </p:spPr>
        <p:txBody>
          <a:bodyPr vert="horz" wrap="square" lIns="91315" tIns="45657" rIns="91315" bIns="45657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7172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60" y="2362240"/>
            <a:ext cx="7692272" cy="3723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15" tIns="45657" rIns="91315" bIns="4565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3450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437922" y="6248645"/>
            <a:ext cx="2130457" cy="47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15" tIns="45657" rIns="91315" bIns="45657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ClrTx/>
              <a:buFontTx/>
              <a:buNone/>
              <a:defRPr sz="1400"/>
            </a:lvl1pPr>
          </a:lstStyle>
          <a:p>
            <a:fld id="{E2D26E31-D62B-4761-B7FA-F03195526E94}" type="datetime1">
              <a:rPr lang="ru-RU"/>
              <a:pPr/>
              <a:t>29.11.2013</a:t>
            </a:fld>
            <a:endParaRPr lang="ru-RU"/>
          </a:p>
        </p:txBody>
      </p:sp>
      <p:sp>
        <p:nvSpPr>
          <p:cNvPr id="23450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90959" y="6248645"/>
            <a:ext cx="2897654" cy="47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15" tIns="45657" rIns="91315" bIns="45657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ClrTx/>
              <a:buFontTx/>
              <a:buNone/>
              <a:defRPr sz="1400"/>
            </a:lvl1pPr>
          </a:lstStyle>
          <a:p>
            <a:endParaRPr lang="ru-RU"/>
          </a:p>
        </p:txBody>
      </p:sp>
      <p:sp>
        <p:nvSpPr>
          <p:cNvPr id="23450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21" y="6242505"/>
            <a:ext cx="587363" cy="488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15" tIns="45657" rIns="91315" bIns="45657" numCol="1" anchor="b" anchorCtr="1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buClrTx/>
              <a:buFontTx/>
              <a:buNone/>
              <a:defRPr sz="2600" b="1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65266640-0F6F-49EC-B343-EE4BFFD318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  <p:sldLayoutId id="2147483826" r:id="rId12"/>
  </p:sldLayoutIdLst>
  <p:transition spd="med">
    <p:cover dir="rd"/>
  </p:transition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6745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3491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0237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6983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1400" indent="-3414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172" indent="-28499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chemeClr val="tx1"/>
          </a:solidFill>
          <a:latin typeface="+mn-lt"/>
        </a:defRPr>
      </a:lvl2pPr>
      <a:lvl3pPr marL="1139975" indent="-22562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3pPr>
      <a:lvl4pPr marL="1597152" indent="-227106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 sz="2000">
          <a:solidFill>
            <a:schemeClr val="tx1"/>
          </a:solidFill>
          <a:latin typeface="+mn-lt"/>
        </a:defRPr>
      </a:lvl4pPr>
      <a:lvl5pPr marL="2054331" indent="-227106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5pPr>
      <a:lvl6pPr marL="2512101" indent="-228372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6pPr>
      <a:lvl7pPr marL="2968846" indent="-228372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7pPr>
      <a:lvl8pPr marL="3425592" indent="-228372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8pPr>
      <a:lvl9pPr marL="3882338" indent="-228372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3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45" algn="l" defTabSz="913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91" algn="l" defTabSz="913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237" algn="l" defTabSz="913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983" algn="l" defTabSz="913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728" algn="l" defTabSz="913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473" algn="l" defTabSz="913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220" algn="l" defTabSz="913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965" algn="l" defTabSz="913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7619758" cy="6858000"/>
            <a:chOff x="0" y="0"/>
            <a:chExt cx="4800" cy="4320"/>
          </a:xfrm>
        </p:grpSpPr>
        <p:grpSp>
          <p:nvGrpSpPr>
            <p:cNvPr id="3" name="Group 3"/>
            <p:cNvGrpSpPr>
              <a:grpSpLocks/>
            </p:cNvGrpSpPr>
            <p:nvPr userDrawn="1"/>
          </p:nvGrpSpPr>
          <p:grpSpPr bwMode="auto">
            <a:xfrm>
              <a:off x="0" y="0"/>
              <a:ext cx="2016" cy="4320"/>
              <a:chOff x="0" y="0"/>
              <a:chExt cx="2016" cy="4320"/>
            </a:xfrm>
          </p:grpSpPr>
          <p:sp>
            <p:nvSpPr>
              <p:cNvPr id="234500" name="Rectangle 4"/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480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91406" tIns="45703" rIns="91406" bIns="45703" anchor="ctr"/>
              <a:lstStyle/>
              <a:p>
                <a:pPr algn="l" eaLnBrk="1" hangingPunct="1">
                  <a:spcBef>
                    <a:spcPct val="0"/>
                  </a:spcBef>
                  <a:buClrTx/>
                  <a:buFontTx/>
                  <a:buNone/>
                  <a:defRPr/>
                </a:pPr>
                <a:endParaRPr lang="ru-RU" sz="1700">
                  <a:latin typeface="Arial" charset="0"/>
                </a:endParaRPr>
              </a:p>
            </p:txBody>
          </p:sp>
          <p:sp>
            <p:nvSpPr>
              <p:cNvPr id="234501" name="Freeform 5"/>
              <p:cNvSpPr>
                <a:spLocks/>
              </p:cNvSpPr>
              <p:nvPr userDrawn="1"/>
            </p:nvSpPr>
            <p:spPr bwMode="auto">
              <a:xfrm>
                <a:off x="288" y="0"/>
                <a:ext cx="1729" cy="735"/>
              </a:xfrm>
              <a:custGeom>
                <a:avLst/>
                <a:gdLst>
                  <a:gd name="T0" fmla="*/ 1728 w 1728"/>
                  <a:gd name="T1" fmla="*/ 0 h 735"/>
                  <a:gd name="T2" fmla="*/ 1728 w 1728"/>
                  <a:gd name="T3" fmla="*/ 480 h 735"/>
                  <a:gd name="T4" fmla="*/ 380 w 1728"/>
                  <a:gd name="T5" fmla="*/ 482 h 735"/>
                  <a:gd name="T6" fmla="*/ 354 w 1728"/>
                  <a:gd name="T7" fmla="*/ 480 h 735"/>
                  <a:gd name="T8" fmla="*/ 308 w 1728"/>
                  <a:gd name="T9" fmla="*/ 489 h 735"/>
                  <a:gd name="T10" fmla="*/ 246 w 1728"/>
                  <a:gd name="T11" fmla="*/ 531 h 735"/>
                  <a:gd name="T12" fmla="*/ 206 w 1728"/>
                  <a:gd name="T13" fmla="*/ 597 h 735"/>
                  <a:gd name="T14" fmla="*/ 192 w 1728"/>
                  <a:gd name="T15" fmla="*/ 666 h 735"/>
                  <a:gd name="T16" fmla="*/ 192 w 1728"/>
                  <a:gd name="T17" fmla="*/ 735 h 735"/>
                  <a:gd name="T18" fmla="*/ 0 w 1728"/>
                  <a:gd name="T19" fmla="*/ 735 h 735"/>
                  <a:gd name="T20" fmla="*/ 0 w 1728"/>
                  <a:gd name="T21" fmla="*/ 480 h 735"/>
                  <a:gd name="T22" fmla="*/ 0 w 1728"/>
                  <a:gd name="T23" fmla="*/ 0 h 735"/>
                  <a:gd name="T24" fmla="*/ 1728 w 1728"/>
                  <a:gd name="T25" fmla="*/ 0 h 73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728"/>
                  <a:gd name="T40" fmla="*/ 0 h 735"/>
                  <a:gd name="T41" fmla="*/ 1728 w 1728"/>
                  <a:gd name="T42" fmla="*/ 735 h 73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728" h="735">
                    <a:moveTo>
                      <a:pt x="1728" y="0"/>
                    </a:moveTo>
                    <a:lnTo>
                      <a:pt x="1728" y="480"/>
                    </a:lnTo>
                    <a:lnTo>
                      <a:pt x="380" y="482"/>
                    </a:lnTo>
                    <a:lnTo>
                      <a:pt x="354" y="480"/>
                    </a:lnTo>
                    <a:lnTo>
                      <a:pt x="308" y="489"/>
                    </a:lnTo>
                    <a:cubicBezTo>
                      <a:pt x="290" y="498"/>
                      <a:pt x="263" y="513"/>
                      <a:pt x="246" y="531"/>
                    </a:cubicBezTo>
                    <a:cubicBezTo>
                      <a:pt x="229" y="549"/>
                      <a:pt x="215" y="574"/>
                      <a:pt x="206" y="597"/>
                    </a:cubicBezTo>
                    <a:cubicBezTo>
                      <a:pt x="197" y="620"/>
                      <a:pt x="194" y="643"/>
                      <a:pt x="192" y="666"/>
                    </a:cubicBezTo>
                    <a:lnTo>
                      <a:pt x="192" y="735"/>
                    </a:lnTo>
                    <a:lnTo>
                      <a:pt x="0" y="735"/>
                    </a:lnTo>
                    <a:lnTo>
                      <a:pt x="0" y="480"/>
                    </a:lnTo>
                    <a:lnTo>
                      <a:pt x="0" y="0"/>
                    </a:lnTo>
                    <a:lnTo>
                      <a:pt x="1728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91406" tIns="45703" rIns="91406" bIns="45703"/>
              <a:lstStyle/>
              <a:p>
                <a:pPr algn="l" eaLnBrk="1" hangingPunct="1">
                  <a:spcBef>
                    <a:spcPct val="0"/>
                  </a:spcBef>
                  <a:buClrTx/>
                  <a:buFontTx/>
                  <a:buNone/>
                  <a:defRPr/>
                </a:pPr>
                <a:endParaRPr lang="ru-RU" sz="1700">
                  <a:latin typeface="Arial" charset="0"/>
                </a:endParaRPr>
              </a:p>
            </p:txBody>
          </p:sp>
        </p:grpSp>
        <p:grpSp>
          <p:nvGrpSpPr>
            <p:cNvPr id="4" name="Group 6"/>
            <p:cNvGrpSpPr>
              <a:grpSpLocks/>
            </p:cNvGrpSpPr>
            <p:nvPr/>
          </p:nvGrpSpPr>
          <p:grpSpPr bwMode="auto">
            <a:xfrm>
              <a:off x="144" y="1248"/>
              <a:ext cx="4656" cy="201"/>
              <a:chOff x="144" y="1248"/>
              <a:chExt cx="4656" cy="201"/>
            </a:xfrm>
          </p:grpSpPr>
          <p:sp>
            <p:nvSpPr>
              <p:cNvPr id="234503" name="AutoShape 7"/>
              <p:cNvSpPr>
                <a:spLocks noChangeArrowheads="1"/>
              </p:cNvSpPr>
              <p:nvPr/>
            </p:nvSpPr>
            <p:spPr bwMode="auto">
              <a:xfrm>
                <a:off x="386" y="1248"/>
                <a:ext cx="4414" cy="200"/>
              </a:xfrm>
              <a:prstGeom prst="roundRect">
                <a:avLst>
                  <a:gd name="adj" fmla="val 0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lIns="91406" tIns="45703" rIns="91406" bIns="45703" anchor="ctr"/>
              <a:lstStyle/>
              <a:p>
                <a:pPr algn="l" eaLnBrk="1" hangingPunct="1">
                  <a:spcBef>
                    <a:spcPct val="0"/>
                  </a:spcBef>
                  <a:buClrTx/>
                  <a:buFontTx/>
                  <a:buNone/>
                  <a:defRPr/>
                </a:pPr>
                <a:endParaRPr lang="ru-RU" sz="1700">
                  <a:latin typeface="Arial" charset="0"/>
                </a:endParaRPr>
              </a:p>
            </p:txBody>
          </p:sp>
          <p:sp>
            <p:nvSpPr>
              <p:cNvPr id="234504" name="AutoShape 8"/>
              <p:cNvSpPr>
                <a:spLocks noChangeArrowheads="1"/>
              </p:cNvSpPr>
              <p:nvPr/>
            </p:nvSpPr>
            <p:spPr bwMode="auto">
              <a:xfrm flipH="1">
                <a:off x="144" y="1248"/>
                <a:ext cx="248" cy="201"/>
              </a:xfrm>
              <a:prstGeom prst="flowChartDelay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91406" tIns="45703" rIns="91406" bIns="45703" anchor="ctr"/>
              <a:lstStyle/>
              <a:p>
                <a:pPr algn="l" eaLnBrk="1" hangingPunct="1">
                  <a:spcBef>
                    <a:spcPct val="0"/>
                  </a:spcBef>
                  <a:buClrTx/>
                  <a:buFontTx/>
                  <a:buNone/>
                  <a:defRPr/>
                </a:pPr>
                <a:endParaRPr lang="ru-RU" sz="1700">
                  <a:latin typeface="Arial" charset="0"/>
                </a:endParaRPr>
              </a:p>
            </p:txBody>
          </p:sp>
        </p:grpSp>
      </p:grpSp>
      <p:sp>
        <p:nvSpPr>
          <p:cNvPr id="9219" name="AutoShape 9"/>
          <p:cNvSpPr>
            <a:spLocks noGrp="1" noChangeArrowheads="1"/>
          </p:cNvSpPr>
          <p:nvPr>
            <p:ph type="title"/>
          </p:nvPr>
        </p:nvSpPr>
        <p:spPr bwMode="auto">
          <a:xfrm>
            <a:off x="761398" y="761318"/>
            <a:ext cx="7925766" cy="1143512"/>
          </a:xfrm>
          <a:prstGeom prst="roundRect">
            <a:avLst>
              <a:gd name="adj" fmla="val 21667"/>
            </a:avLst>
          </a:prstGeom>
          <a:noFill/>
          <a:ln w="9525">
            <a:noFill/>
            <a:round/>
            <a:headEnd/>
            <a:tailEnd/>
          </a:ln>
        </p:spPr>
        <p:txBody>
          <a:bodyPr vert="horz" wrap="square" lIns="91303" tIns="45652" rIns="91303" bIns="45652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9220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60" y="2362242"/>
            <a:ext cx="7692272" cy="3723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03" tIns="45652" rIns="91303" bIns="4565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3450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437924" y="6248647"/>
            <a:ext cx="2130457" cy="47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03" tIns="45652" rIns="91303" bIns="45652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ClrTx/>
              <a:buFontTx/>
              <a:buNone/>
              <a:defRPr sz="1400"/>
            </a:lvl1pPr>
          </a:lstStyle>
          <a:p>
            <a:fld id="{9686026A-FEC4-4B48-A9C5-20C56CFC4E36}" type="datetime1">
              <a:rPr lang="ru-RU"/>
              <a:pPr/>
              <a:t>29.11.2013</a:t>
            </a:fld>
            <a:endParaRPr lang="ru-RU"/>
          </a:p>
        </p:txBody>
      </p:sp>
      <p:sp>
        <p:nvSpPr>
          <p:cNvPr id="23450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90959" y="6248647"/>
            <a:ext cx="2897654" cy="47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03" tIns="45652" rIns="91303" bIns="45652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ClrTx/>
              <a:buFontTx/>
              <a:buNone/>
              <a:defRPr sz="1400"/>
            </a:lvl1pPr>
          </a:lstStyle>
          <a:p>
            <a:endParaRPr lang="ru-RU"/>
          </a:p>
        </p:txBody>
      </p:sp>
      <p:sp>
        <p:nvSpPr>
          <p:cNvPr id="23450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21" y="6242507"/>
            <a:ext cx="587363" cy="488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03" tIns="45652" rIns="91303" bIns="45652" numCol="1" anchor="b" anchorCtr="1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buClrTx/>
              <a:buFontTx/>
              <a:buNone/>
              <a:defRPr sz="2600" b="1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FE76B657-9BCA-477F-960A-0E3E8A6597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  <p:sldLayoutId id="2147483839" r:id="rId12"/>
  </p:sldLayoutIdLst>
  <p:transition spd="med">
    <p:cover dir="rd"/>
  </p:transition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6688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3378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0066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6756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1314" indent="-341314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1988" indent="-28492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chemeClr val="tx1"/>
          </a:solidFill>
          <a:latin typeface="+mn-lt"/>
        </a:defRPr>
      </a:lvl2pPr>
      <a:lvl3pPr marL="1139692" indent="-225564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3pPr>
      <a:lvl4pPr marL="1598241" indent="-228532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 sz="2000">
          <a:solidFill>
            <a:schemeClr val="tx1"/>
          </a:solidFill>
          <a:latin typeface="+mn-lt"/>
        </a:defRPr>
      </a:lvl4pPr>
      <a:lvl5pPr marL="2053821" indent="-2270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5pPr>
      <a:lvl6pPr marL="2511788" indent="-22834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6pPr>
      <a:lvl7pPr marL="2968477" indent="-22834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7pPr>
      <a:lvl8pPr marL="3425166" indent="-22834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8pPr>
      <a:lvl9pPr marL="3881856" indent="-22834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3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88" algn="l" defTabSz="913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378" algn="l" defTabSz="913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066" algn="l" defTabSz="913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756" algn="l" defTabSz="913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444" algn="l" defTabSz="913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132" algn="l" defTabSz="913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823" algn="l" defTabSz="913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511" algn="l" defTabSz="913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>
          <a:xfrm>
            <a:off x="685800" y="1412776"/>
            <a:ext cx="7772400" cy="475252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sz="5300" dirty="0" smtClean="0">
                <a:solidFill>
                  <a:schemeClr val="accent2"/>
                </a:solidFill>
              </a:rPr>
              <a:t>Тематический вечер, посвященный творчеству Народного художника Г.О. </a:t>
            </a:r>
            <a:r>
              <a:rPr lang="ru-RU" sz="5300" dirty="0" err="1" smtClean="0">
                <a:solidFill>
                  <a:schemeClr val="accent2"/>
                </a:solidFill>
              </a:rPr>
              <a:t>Рокчинского</a:t>
            </a:r>
            <a:r>
              <a:rPr lang="ru-RU" sz="5300" dirty="0" smtClean="0">
                <a:solidFill>
                  <a:schemeClr val="accent2"/>
                </a:solidFill>
              </a:rPr>
              <a:t/>
            </a:r>
            <a:br>
              <a:rPr lang="ru-RU" sz="5300" dirty="0" smtClean="0">
                <a:solidFill>
                  <a:schemeClr val="accent2"/>
                </a:solidFill>
              </a:rPr>
            </a:br>
            <a:r>
              <a:rPr lang="ru-RU" dirty="0">
                <a:solidFill>
                  <a:schemeClr val="accent2"/>
                </a:solidFill>
              </a:rPr>
              <a:t/>
            </a:r>
            <a:br>
              <a:rPr lang="ru-RU" dirty="0">
                <a:solidFill>
                  <a:schemeClr val="accent2"/>
                </a:solidFill>
              </a:rPr>
            </a:br>
            <a:r>
              <a:rPr lang="ru-RU" sz="3600" dirty="0" smtClean="0">
                <a:solidFill>
                  <a:schemeClr val="tx2"/>
                </a:solidFill>
              </a:rPr>
              <a:t>п. Алцынхута, 2013</a:t>
            </a:r>
            <a:r>
              <a:rPr lang="ru-RU" dirty="0" smtClean="0">
                <a:solidFill>
                  <a:schemeClr val="tx2"/>
                </a:solidFill>
              </a:rPr>
              <a:t/>
            </a:r>
            <a:br>
              <a:rPr lang="ru-RU" dirty="0" smtClean="0">
                <a:solidFill>
                  <a:schemeClr val="tx2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sz="quarter" idx="1"/>
          </p:nvPr>
        </p:nvSpPr>
        <p:spPr>
          <a:xfrm>
            <a:off x="1371600" y="332656"/>
            <a:ext cx="6400800" cy="720080"/>
          </a:xfrm>
        </p:spPr>
        <p:txBody>
          <a:bodyPr>
            <a:normAutofit fontScale="77500" lnSpcReduction="20000"/>
          </a:bodyPr>
          <a:lstStyle/>
          <a:p>
            <a:pPr algn="r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МБОУ «Алцынхутинская СОШ им.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Г.О.Рокчинского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»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26" name="Picture 2" descr="C:\13-14 фото\фото школы\P10004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933056"/>
            <a:ext cx="2075723" cy="1556792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1\Desktop\мероп по Рок\РОКЧИНСКИЙ Г. О\рокчинский г.о. 014.jpg"/>
          <p:cNvPicPr>
            <a:picLocks noChangeAspect="1" noChangeArrowheads="1"/>
          </p:cNvPicPr>
          <p:nvPr/>
        </p:nvPicPr>
        <p:blipFill>
          <a:blip r:embed="rId2" cstate="print"/>
          <a:srcRect l="5351" t="3441" r="7332" b="17428"/>
          <a:stretch>
            <a:fillRect/>
          </a:stretch>
        </p:blipFill>
        <p:spPr bwMode="auto">
          <a:xfrm>
            <a:off x="1979712" y="287177"/>
            <a:ext cx="5184576" cy="6276066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5085184"/>
            <a:ext cx="4320480" cy="1296143"/>
          </a:xfrm>
        </p:spPr>
        <p:txBody>
          <a:bodyPr/>
          <a:lstStyle/>
          <a:p>
            <a:r>
              <a:rPr lang="ru-RU" dirty="0" smtClean="0"/>
              <a:t>   </a:t>
            </a:r>
            <a:r>
              <a:rPr lang="ru-RU" dirty="0" err="1" smtClean="0"/>
              <a:t>Зая</a:t>
            </a:r>
            <a:r>
              <a:rPr lang="ru-RU" dirty="0" smtClean="0"/>
              <a:t> -</a:t>
            </a:r>
            <a:r>
              <a:rPr lang="ru-RU" dirty="0" err="1" smtClean="0"/>
              <a:t>Пандита</a:t>
            </a:r>
            <a:endParaRPr lang="ru-RU" dirty="0"/>
          </a:p>
        </p:txBody>
      </p:sp>
      <p:pic>
        <p:nvPicPr>
          <p:cNvPr id="1026" name="Picture 2" descr="C:\Users\1\Desktop\мероп по Рок\РОКЧИНСКИЙ Г. О\5-0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65171" y="476672"/>
            <a:ext cx="4429933" cy="4608512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792" y="5733256"/>
            <a:ext cx="3096344" cy="792088"/>
          </a:xfrm>
        </p:spPr>
        <p:txBody>
          <a:bodyPr/>
          <a:lstStyle/>
          <a:p>
            <a:r>
              <a:rPr lang="ru-RU" dirty="0" err="1" smtClean="0"/>
              <a:t>Бумба</a:t>
            </a:r>
            <a:endParaRPr lang="ru-RU" dirty="0"/>
          </a:p>
        </p:txBody>
      </p:sp>
      <p:pic>
        <p:nvPicPr>
          <p:cNvPr id="4" name="Содержимое 3" descr="http://artschool-rk.ru/images/stories/igallery/________________________________________-1/large/7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476672"/>
            <a:ext cx="3456384" cy="5013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r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Герой Отечественной войны 1812 года </a:t>
            </a:r>
            <a:r>
              <a:rPr lang="ru-RU" dirty="0" err="1" smtClean="0"/>
              <a:t>Цо</a:t>
            </a:r>
            <a:r>
              <a:rPr lang="ru-RU" dirty="0" smtClean="0"/>
              <a:t> </a:t>
            </a:r>
            <a:r>
              <a:rPr lang="ru-RU" dirty="0" err="1" smtClean="0"/>
              <a:t>Манджи</a:t>
            </a:r>
            <a:r>
              <a:rPr lang="ru-RU" dirty="0" smtClean="0"/>
              <a:t> Буратов</a:t>
            </a:r>
            <a:endParaRPr lang="ru-RU" dirty="0"/>
          </a:p>
        </p:txBody>
      </p:sp>
      <p:pic>
        <p:nvPicPr>
          <p:cNvPr id="4" name="Picture 8" descr="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93670" y="2438400"/>
            <a:ext cx="3756660" cy="3048000"/>
          </a:xfrm>
          <a:noFill/>
        </p:spPr>
      </p:pic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Хурул</a:t>
            </a:r>
            <a:r>
              <a:rPr lang="ru-RU" dirty="0" smtClean="0"/>
              <a:t> в </a:t>
            </a:r>
            <a:r>
              <a:rPr lang="ru-RU" dirty="0" err="1" smtClean="0"/>
              <a:t>Тюменовке</a:t>
            </a:r>
            <a:endParaRPr lang="ru-RU" dirty="0"/>
          </a:p>
        </p:txBody>
      </p:sp>
      <p:pic>
        <p:nvPicPr>
          <p:cNvPr id="4" name="Содержимое 3" descr="http://artschool-rk.ru/images/stories/igallery/________________________________________-1/large/14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340768"/>
            <a:ext cx="6264696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6016" y="3429000"/>
            <a:ext cx="3971146" cy="2016224"/>
          </a:xfrm>
        </p:spPr>
        <p:txBody>
          <a:bodyPr/>
          <a:lstStyle/>
          <a:p>
            <a:r>
              <a:rPr lang="ru-RU" dirty="0" smtClean="0"/>
              <a:t>Бессмертие</a:t>
            </a:r>
            <a:endParaRPr lang="ru-RU" dirty="0"/>
          </a:p>
        </p:txBody>
      </p:sp>
      <p:pic>
        <p:nvPicPr>
          <p:cNvPr id="2050" name="Picture 2" descr="G:\Бессмертие 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8025" t="3787" r="18025" b="33214"/>
          <a:stretch>
            <a:fillRect/>
          </a:stretch>
        </p:blipFill>
        <p:spPr bwMode="auto">
          <a:xfrm>
            <a:off x="251520" y="269268"/>
            <a:ext cx="4392488" cy="6588732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8024" y="4293096"/>
            <a:ext cx="3888432" cy="1440160"/>
          </a:xfrm>
        </p:spPr>
        <p:txBody>
          <a:bodyPr/>
          <a:lstStyle/>
          <a:p>
            <a:r>
              <a:rPr lang="ru-RU" dirty="0" smtClean="0"/>
              <a:t>Пушкин и калмычка</a:t>
            </a:r>
            <a:endParaRPr lang="ru-RU" dirty="0"/>
          </a:p>
        </p:txBody>
      </p:sp>
      <p:pic>
        <p:nvPicPr>
          <p:cNvPr id="4" name="Picture 4" descr="img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476672"/>
            <a:ext cx="3816424" cy="5975428"/>
          </a:xfrm>
          <a:noFill/>
        </p:spPr>
      </p:pic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Прощай, любезная калмычка</a:t>
            </a:r>
            <a:endParaRPr lang="ru-RU" dirty="0"/>
          </a:p>
        </p:txBody>
      </p:sp>
      <p:pic>
        <p:nvPicPr>
          <p:cNvPr id="4" name="Picture 4" descr="1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0" y="1950720"/>
            <a:ext cx="6096000" cy="4023360"/>
          </a:xfrm>
          <a:noFill/>
        </p:spPr>
      </p:pic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805264"/>
            <a:ext cx="8229600" cy="43204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«</a:t>
            </a:r>
            <a:r>
              <a:rPr lang="ru-RU" dirty="0" err="1" smtClean="0"/>
              <a:t>Элистинская</a:t>
            </a:r>
            <a:r>
              <a:rPr lang="ru-RU" dirty="0" smtClean="0"/>
              <a:t> жемчужная ночь»</a:t>
            </a:r>
            <a:endParaRPr lang="ru-RU" dirty="0"/>
          </a:p>
        </p:txBody>
      </p:sp>
      <p:pic>
        <p:nvPicPr>
          <p:cNvPr id="20482" name="Picture 2" descr="C:\Users\1\Desktop\мероп по Рок\РОКЧИНСКИЙ Г. О\рокчинский элистинская жемчужная ночь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332656"/>
            <a:ext cx="4392488" cy="5343072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91880" y="404664"/>
            <a:ext cx="4896544" cy="1080120"/>
          </a:xfrm>
        </p:spPr>
        <p:txBody>
          <a:bodyPr>
            <a:noAutofit/>
          </a:bodyPr>
          <a:lstStyle/>
          <a:p>
            <a:r>
              <a:rPr lang="ru-RU" sz="5400" dirty="0" smtClean="0"/>
              <a:t>«Спутник»</a:t>
            </a:r>
            <a:endParaRPr lang="ru-RU" sz="5400" dirty="0"/>
          </a:p>
        </p:txBody>
      </p:sp>
      <p:pic>
        <p:nvPicPr>
          <p:cNvPr id="19458" name="Picture 2" descr="C:\Users\1\Desktop\мероп по Рок\РОКЧИНСКИЙ Г. О\20131024_1246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60648"/>
            <a:ext cx="3168352" cy="2249826"/>
          </a:xfrm>
          <a:prstGeom prst="rect">
            <a:avLst/>
          </a:prstGeom>
          <a:noFill/>
        </p:spPr>
      </p:pic>
      <p:pic>
        <p:nvPicPr>
          <p:cNvPr id="19459" name="Picture 3" descr="C:\Users\1\Desktop\мероп по Рок\РОКЧИНСКИЙ Г. О\20131024_1246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2647810"/>
            <a:ext cx="4392488" cy="3727728"/>
          </a:xfrm>
          <a:prstGeom prst="rect">
            <a:avLst/>
          </a:prstGeom>
          <a:noFill/>
        </p:spPr>
      </p:pic>
      <p:pic>
        <p:nvPicPr>
          <p:cNvPr id="19460" name="Picture 4" descr="C:\Users\1\Desktop\мероп по Рок\РОКЧИНСКИЙ Г. О\20131024_12462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1844824"/>
            <a:ext cx="2699792" cy="2615888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Памятник </a:t>
            </a:r>
            <a:r>
              <a:rPr lang="ru-RU" sz="4000" dirty="0"/>
              <a:t>Н</a:t>
            </a:r>
            <a:r>
              <a:rPr lang="ru-RU" sz="4000" dirty="0" smtClean="0"/>
              <a:t>ародному художнику России</a:t>
            </a:r>
            <a:r>
              <a:rPr lang="ru-RU" dirty="0" smtClean="0"/>
              <a:t>  Г.О. </a:t>
            </a:r>
            <a:r>
              <a:rPr lang="ru-RU" dirty="0" err="1" smtClean="0"/>
              <a:t>Рокчинскому</a:t>
            </a:r>
            <a:endParaRPr lang="ru-RU" dirty="0"/>
          </a:p>
        </p:txBody>
      </p:sp>
      <p:pic>
        <p:nvPicPr>
          <p:cNvPr id="2050" name="Picture 2" descr="C:\Users\1\Desktop\мероп по Рок\пам Рокчинского\P10004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628800"/>
            <a:ext cx="6168684" cy="4626514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229200"/>
            <a:ext cx="8229600" cy="936104"/>
          </a:xfrm>
        </p:spPr>
        <p:txBody>
          <a:bodyPr>
            <a:noAutofit/>
          </a:bodyPr>
          <a:lstStyle/>
          <a:p>
            <a:r>
              <a:rPr lang="ru-RU" sz="5400" dirty="0" smtClean="0"/>
              <a:t>«Сайгаки»</a:t>
            </a:r>
            <a:endParaRPr lang="ru-RU" sz="5400" dirty="0"/>
          </a:p>
        </p:txBody>
      </p:sp>
      <p:pic>
        <p:nvPicPr>
          <p:cNvPr id="21506" name="Picture 2" descr="C:\Users\1\Desktop\мероп по Рок\РОКЧИНСКИЙ Г. О\Копия сайгаки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8503406" cy="4392488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57192"/>
            <a:ext cx="8229600" cy="1296144"/>
          </a:xfrm>
        </p:spPr>
        <p:txBody>
          <a:bodyPr>
            <a:normAutofit/>
          </a:bodyPr>
          <a:lstStyle/>
          <a:p>
            <a:r>
              <a:rPr lang="ru-RU" dirty="0" smtClean="0"/>
              <a:t>Тюльпаны на </a:t>
            </a:r>
            <a:r>
              <a:rPr lang="ru-RU" dirty="0" err="1" smtClean="0"/>
              <a:t>маныче</a:t>
            </a:r>
            <a:endParaRPr lang="ru-RU" dirty="0"/>
          </a:p>
        </p:txBody>
      </p:sp>
      <p:pic>
        <p:nvPicPr>
          <p:cNvPr id="23554" name="Picture 2" descr="C:\Users\1\Desktop\мероп по Рок\РОКЧИНСКИЙ Г. О\тюльпаны на маныче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88640"/>
            <a:ext cx="6696744" cy="5359636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517232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«Тюльпанный остров»</a:t>
            </a:r>
            <a:endParaRPr lang="ru-RU" dirty="0"/>
          </a:p>
        </p:txBody>
      </p:sp>
      <p:pic>
        <p:nvPicPr>
          <p:cNvPr id="22530" name="Picture 2" descr="C:\Users\1\Desktop\мероп по Рок\РОКЧИНСКИЙ Г. О\рокчинский тюльпанный остров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88640"/>
            <a:ext cx="8064896" cy="5403862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301208"/>
            <a:ext cx="8229600" cy="1224136"/>
          </a:xfrm>
        </p:spPr>
        <p:txBody>
          <a:bodyPr>
            <a:normAutofit/>
          </a:bodyPr>
          <a:lstStyle/>
          <a:p>
            <a:r>
              <a:rPr lang="ru-RU" dirty="0" smtClean="0"/>
              <a:t>«Журавлиная песня»</a:t>
            </a:r>
            <a:endParaRPr lang="ru-RU" dirty="0"/>
          </a:p>
        </p:txBody>
      </p:sp>
      <p:pic>
        <p:nvPicPr>
          <p:cNvPr id="24578" name="Picture 2" descr="C:\Users\1\Desktop\мероп по Рок\РОКЧИНСКИЙ Г. О\рокчинский журавлиная песня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04664"/>
            <a:ext cx="7868592" cy="4693126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661248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«Пасмурный день»</a:t>
            </a:r>
            <a:endParaRPr lang="ru-RU" dirty="0"/>
          </a:p>
        </p:txBody>
      </p:sp>
      <p:pic>
        <p:nvPicPr>
          <p:cNvPr id="4" name="Picture 4" descr="43AD020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48361"/>
          <a:stretch>
            <a:fillRect/>
          </a:stretch>
        </p:blipFill>
        <p:spPr bwMode="auto">
          <a:xfrm>
            <a:off x="611560" y="0"/>
            <a:ext cx="8012420" cy="5450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01208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«Вечная весна»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4" descr="66EA9F6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40485"/>
          <a:stretch>
            <a:fillRect/>
          </a:stretch>
        </p:blipFill>
        <p:spPr bwMode="auto">
          <a:xfrm>
            <a:off x="1547664" y="68630"/>
            <a:ext cx="6552728" cy="5172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0" y="980728"/>
            <a:ext cx="4104456" cy="3456384"/>
          </a:xfrm>
        </p:spPr>
        <p:txBody>
          <a:bodyPr>
            <a:normAutofit/>
          </a:bodyPr>
          <a:lstStyle/>
          <a:p>
            <a:r>
              <a:rPr lang="ru-RU" b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Georgia"/>
              </a:rPr>
              <a:t>Гарри Олегович </a:t>
            </a:r>
            <a:br>
              <a:rPr lang="ru-RU" b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Georgia"/>
              </a:rPr>
            </a:br>
            <a:r>
              <a:rPr lang="ru-RU" b="1" kern="10" dirty="0" err="1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Georgia"/>
              </a:rPr>
              <a:t>Рокчинский</a:t>
            </a:r>
            <a:endParaRPr lang="ru-RU" dirty="0"/>
          </a:p>
        </p:txBody>
      </p:sp>
      <p:pic>
        <p:nvPicPr>
          <p:cNvPr id="4" name="Picture 6" descr="BA9BCA8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849" t="2107" r="4440" b="4359"/>
          <a:stretch>
            <a:fillRect/>
          </a:stretch>
        </p:blipFill>
        <p:spPr bwMode="auto">
          <a:xfrm>
            <a:off x="467544" y="836712"/>
            <a:ext cx="3678748" cy="4525963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043608" y="71812"/>
            <a:ext cx="7344816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Номинации: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1" i="1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1. Лучший чтец</a:t>
            </a:r>
            <a:endParaRPr kumimoji="0" lang="ru-RU" sz="4000" b="1" i="1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2. Лучшее исполнение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000" b="1" i="1" dirty="0">
                <a:solidFill>
                  <a:srgbClr val="00B05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4000" b="1" i="1" dirty="0" smtClean="0">
                <a:solidFill>
                  <a:srgbClr val="00B05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</a:t>
            </a: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песен</a:t>
            </a:r>
            <a:endParaRPr kumimoji="0" lang="ru-RU" sz="4000" b="1" i="1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3. Лучший знаток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000" b="1" i="1" dirty="0">
                <a:solidFill>
                  <a:srgbClr val="00B05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4000" b="1" i="1" dirty="0" smtClean="0">
                <a:solidFill>
                  <a:srgbClr val="00B05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 </a:t>
            </a: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творчества художника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000" b="1" i="1" dirty="0">
                <a:solidFill>
                  <a:srgbClr val="00B05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4000" b="1" i="1" dirty="0" smtClean="0">
                <a:solidFill>
                  <a:srgbClr val="00B05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</a:t>
            </a: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Г.О. </a:t>
            </a:r>
            <a:r>
              <a:rPr kumimoji="0" lang="ru-RU" sz="4000" b="1" i="1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Рокчинского</a:t>
            </a:r>
            <a:endParaRPr kumimoji="0" lang="ru-RU" sz="4000" b="1" i="1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«</a:t>
            </a:r>
            <a:r>
              <a:rPr lang="ru-RU" dirty="0"/>
              <a:t>В области искусства, в творчестве сердца, русский народ </a:t>
            </a:r>
            <a:r>
              <a:rPr lang="ru-RU" dirty="0" smtClean="0"/>
              <a:t>обнаружил </a:t>
            </a:r>
            <a:r>
              <a:rPr lang="ru-RU" dirty="0"/>
              <a:t>изумительную силу создать прекрасную литературу, </a:t>
            </a:r>
            <a:r>
              <a:rPr lang="ru-RU" dirty="0" smtClean="0"/>
              <a:t>удивительную </a:t>
            </a:r>
            <a:r>
              <a:rPr lang="ru-RU" dirty="0"/>
              <a:t>живопись, оригинальную музыку, которой восхищается</a:t>
            </a:r>
          </a:p>
          <a:p>
            <a:pPr>
              <a:buNone/>
            </a:pPr>
            <a:r>
              <a:rPr lang="ru-RU" dirty="0" smtClean="0"/>
              <a:t>    весь </a:t>
            </a:r>
            <a:r>
              <a:rPr lang="ru-RU" dirty="0"/>
              <a:t>мир. Радостно, до безумной гордости волнует не только обилие талантов, рожденных Россией в 19 веке, но и поражающее разнообразие их.»</a:t>
            </a:r>
          </a:p>
          <a:p>
            <a:pPr>
              <a:buNone/>
            </a:pPr>
            <a:r>
              <a:rPr lang="ru-RU" dirty="0"/>
              <a:t>                                            А.М.Горький </a:t>
            </a:r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ED71BEAD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5336" t="4408" r="5736" b="11864"/>
          <a:stretch>
            <a:fillRect/>
          </a:stretch>
        </p:blipFill>
        <p:spPr bwMode="auto">
          <a:xfrm>
            <a:off x="638056" y="836712"/>
            <a:ext cx="4160367" cy="4741987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148064" y="2492896"/>
            <a:ext cx="33843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 dirty="0" smtClean="0">
                <a:solidFill>
                  <a:schemeClr val="accent2"/>
                </a:solidFill>
                <a:latin typeface="Georgia" pitchFamily="18" charset="0"/>
              </a:rPr>
              <a:t>Автопортрет</a:t>
            </a:r>
            <a:endParaRPr lang="ru-RU" sz="3600" b="1" dirty="0">
              <a:solidFill>
                <a:schemeClr val="accent2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01297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Художник говорил: "Музыка может быть изобразительна"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7410" name="Picture 2" descr="C:\Users\1\Desktop\мероп по Рок\РОКЧИНСКИЙ Г. О\20131024_12435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556792"/>
            <a:ext cx="3539567" cy="4525963"/>
          </a:xfrm>
          <a:prstGeom prst="rect">
            <a:avLst/>
          </a:prstGeom>
          <a:noFill/>
        </p:spPr>
      </p:pic>
      <p:pic>
        <p:nvPicPr>
          <p:cNvPr id="5" name="Picture 4" descr="66EA9F65"/>
          <p:cNvPicPr>
            <a:picLocks noChangeAspect="1" noChangeArrowheads="1"/>
          </p:cNvPicPr>
          <p:nvPr/>
        </p:nvPicPr>
        <p:blipFill>
          <a:blip r:embed="rId3" cstate="print"/>
          <a:srcRect b="40485"/>
          <a:stretch>
            <a:fillRect/>
          </a:stretch>
        </p:blipFill>
        <p:spPr bwMode="auto">
          <a:xfrm>
            <a:off x="4355976" y="1916832"/>
            <a:ext cx="4527878" cy="3577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683569" y="6237312"/>
            <a:ext cx="21602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«Паганини»</a:t>
            </a:r>
            <a:endParaRPr lang="ru-RU" sz="24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076056" y="5949280"/>
            <a:ext cx="33843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Вечная весна</a:t>
            </a:r>
            <a:r>
              <a:rPr lang="ru-RU" sz="2800" b="1" dirty="0" smtClean="0"/>
              <a:t>» </a:t>
            </a:r>
            <a:endParaRPr lang="ru-RU" sz="2800" b="1" dirty="0"/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949280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latin typeface="Georgia" pitchFamily="18" charset="0"/>
              </a:rPr>
              <a:t>Мать – земля родная</a:t>
            </a:r>
            <a:r>
              <a:rPr lang="ru-RU" b="1" dirty="0" smtClean="0">
                <a:latin typeface="Georgia" pitchFamily="18" charset="0"/>
              </a:rPr>
              <a:t/>
            </a:r>
            <a:br>
              <a:rPr lang="ru-RU" b="1" dirty="0" smtClean="0">
                <a:latin typeface="Georgia" pitchFamily="18" charset="0"/>
              </a:rPr>
            </a:br>
            <a:endParaRPr lang="ru-RU" dirty="0"/>
          </a:p>
        </p:txBody>
      </p:sp>
      <p:pic>
        <p:nvPicPr>
          <p:cNvPr id="4" name="Picture 6" descr="E18E724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9258" t="7257" r="11310" b="14345"/>
          <a:stretch>
            <a:fillRect/>
          </a:stretch>
        </p:blipFill>
        <p:spPr bwMode="auto">
          <a:xfrm>
            <a:off x="2555776" y="404664"/>
            <a:ext cx="3649750" cy="5021304"/>
          </a:xfrm>
          <a:prstGeom prst="rect">
            <a:avLst/>
          </a:prstGeom>
          <a:noFill/>
          <a:ln w="9525">
            <a:solidFill>
              <a:srgbClr val="0033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Для Г. </a:t>
            </a:r>
            <a:r>
              <a:rPr lang="ru-RU" dirty="0" err="1" smtClean="0"/>
              <a:t>Рокчинского</a:t>
            </a:r>
            <a:r>
              <a:rPr lang="ru-RU" dirty="0" smtClean="0"/>
              <a:t> </a:t>
            </a:r>
            <a:r>
              <a:rPr lang="ru-RU" dirty="0" err="1" smtClean="0"/>
              <a:t>лотосы-символ</a:t>
            </a:r>
            <a:r>
              <a:rPr lang="ru-RU" dirty="0" smtClean="0"/>
              <a:t> чистоты и просветления</a:t>
            </a:r>
            <a:endParaRPr lang="ru-RU" dirty="0"/>
          </a:p>
        </p:txBody>
      </p:sp>
      <p:pic>
        <p:nvPicPr>
          <p:cNvPr id="5" name="Picture 5" descr="рокчинский луна и лотосы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580112" y="2060848"/>
            <a:ext cx="1856232" cy="3450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547664" y="1772816"/>
            <a:ext cx="3103562" cy="4656137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Океан">
  <a:themeElements>
    <a:clrScheme name="Океан 8">
      <a:dk1>
        <a:srgbClr val="000000"/>
      </a:dk1>
      <a:lt1>
        <a:srgbClr val="FFFFFF"/>
      </a:lt1>
      <a:dk2>
        <a:srgbClr val="FFBA2F"/>
      </a:dk2>
      <a:lt2>
        <a:srgbClr val="A50021"/>
      </a:lt2>
      <a:accent1>
        <a:srgbClr val="FF6600"/>
      </a:accent1>
      <a:accent2>
        <a:srgbClr val="CC6600"/>
      </a:accent2>
      <a:accent3>
        <a:srgbClr val="FFD9AD"/>
      </a:accent3>
      <a:accent4>
        <a:srgbClr val="DADADA"/>
      </a:accent4>
      <a:accent5>
        <a:srgbClr val="FFB8AA"/>
      </a:accent5>
      <a:accent6>
        <a:srgbClr val="B95C00"/>
      </a:accent6>
      <a:hlink>
        <a:srgbClr val="663300"/>
      </a:hlink>
      <a:folHlink>
        <a:srgbClr val="CC9900"/>
      </a:folHlink>
    </a:clrScheme>
    <a:fontScheme name="Океан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кеан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Океан">
  <a:themeElements>
    <a:clrScheme name="Океан 8">
      <a:dk1>
        <a:srgbClr val="000000"/>
      </a:dk1>
      <a:lt1>
        <a:srgbClr val="FFFFFF"/>
      </a:lt1>
      <a:dk2>
        <a:srgbClr val="FFBA2F"/>
      </a:dk2>
      <a:lt2>
        <a:srgbClr val="A50021"/>
      </a:lt2>
      <a:accent1>
        <a:srgbClr val="FF6600"/>
      </a:accent1>
      <a:accent2>
        <a:srgbClr val="CC6600"/>
      </a:accent2>
      <a:accent3>
        <a:srgbClr val="FFD9AD"/>
      </a:accent3>
      <a:accent4>
        <a:srgbClr val="DADADA"/>
      </a:accent4>
      <a:accent5>
        <a:srgbClr val="FFB8AA"/>
      </a:accent5>
      <a:accent6>
        <a:srgbClr val="B95C00"/>
      </a:accent6>
      <a:hlink>
        <a:srgbClr val="663300"/>
      </a:hlink>
      <a:folHlink>
        <a:srgbClr val="CC9900"/>
      </a:folHlink>
    </a:clrScheme>
    <a:fontScheme name="Океан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кеан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Глобус">
  <a:themeElements>
    <a:clrScheme name="Глобус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Глобус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Глобус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Трава">
  <a:themeElements>
    <a:clrScheme name="Трава 4">
      <a:dk1>
        <a:srgbClr val="006600"/>
      </a:dk1>
      <a:lt1>
        <a:srgbClr val="FFFFFF"/>
      </a:lt1>
      <a:dk2>
        <a:srgbClr val="008000"/>
      </a:dk2>
      <a:lt2>
        <a:srgbClr val="FFFFB7"/>
      </a:lt2>
      <a:accent1>
        <a:srgbClr val="99CC00"/>
      </a:accent1>
      <a:accent2>
        <a:srgbClr val="00CC00"/>
      </a:accent2>
      <a:accent3>
        <a:srgbClr val="AAC0AA"/>
      </a:accent3>
      <a:accent4>
        <a:srgbClr val="DADADA"/>
      </a:accent4>
      <a:accent5>
        <a:srgbClr val="CAE2AA"/>
      </a:accent5>
      <a:accent6>
        <a:srgbClr val="00B900"/>
      </a:accent6>
      <a:hlink>
        <a:srgbClr val="99FF66"/>
      </a:hlink>
      <a:folHlink>
        <a:srgbClr val="FFFF66"/>
      </a:folHlink>
    </a:clrScheme>
    <a:fontScheme name="Трава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рава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рава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Апекс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Презентация ПЕРСПЕКТИВА_август_15">
  <a:themeElements>
    <a:clrScheme name="Презентация ПЕРСПЕКТИВА_август_15 1">
      <a:dk1>
        <a:srgbClr val="3B3B3B"/>
      </a:dk1>
      <a:lt1>
        <a:srgbClr val="FFFFFF"/>
      </a:lt1>
      <a:dk2>
        <a:srgbClr val="000000"/>
      </a:dk2>
      <a:lt2>
        <a:srgbClr val="D4D2D0"/>
      </a:lt2>
      <a:accent1>
        <a:srgbClr val="6EA0B0"/>
      </a:accent1>
      <a:accent2>
        <a:srgbClr val="CCAF0A"/>
      </a:accent2>
      <a:accent3>
        <a:srgbClr val="AAAAAA"/>
      </a:accent3>
      <a:accent4>
        <a:srgbClr val="DADADA"/>
      </a:accent4>
      <a:accent5>
        <a:srgbClr val="BACDD4"/>
      </a:accent5>
      <a:accent6>
        <a:srgbClr val="B99E08"/>
      </a:accent6>
      <a:hlink>
        <a:srgbClr val="00C8C3"/>
      </a:hlink>
      <a:folHlink>
        <a:srgbClr val="A116E0"/>
      </a:folHlink>
    </a:clrScheme>
    <a:fontScheme name="Презентация ПЕРСПЕКТИВА_август_15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резентация ПЕРСПЕКТИВА_август_15 1">
        <a:dk1>
          <a:srgbClr val="3B3B3B"/>
        </a:dk1>
        <a:lt1>
          <a:srgbClr val="FFFFFF"/>
        </a:lt1>
        <a:dk2>
          <a:srgbClr val="000000"/>
        </a:dk2>
        <a:lt2>
          <a:srgbClr val="D4D2D0"/>
        </a:lt2>
        <a:accent1>
          <a:srgbClr val="6EA0B0"/>
        </a:accent1>
        <a:accent2>
          <a:srgbClr val="CCAF0A"/>
        </a:accent2>
        <a:accent3>
          <a:srgbClr val="AAAAAA"/>
        </a:accent3>
        <a:accent4>
          <a:srgbClr val="DADADA"/>
        </a:accent4>
        <a:accent5>
          <a:srgbClr val="BACDD4"/>
        </a:accent5>
        <a:accent6>
          <a:srgbClr val="B99E08"/>
        </a:accent6>
        <a:hlink>
          <a:srgbClr val="00C8C3"/>
        </a:hlink>
        <a:folHlink>
          <a:srgbClr val="A116E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Капсулы">
  <a:themeElements>
    <a:clrScheme name="Капсулы 5">
      <a:dk1>
        <a:srgbClr val="000066"/>
      </a:dk1>
      <a:lt1>
        <a:srgbClr val="FFFFFF"/>
      </a:lt1>
      <a:dk2>
        <a:srgbClr val="336699"/>
      </a:dk2>
      <a:lt2>
        <a:srgbClr val="FFFFEB"/>
      </a:lt2>
      <a:accent1>
        <a:srgbClr val="99CCFF"/>
      </a:accent1>
      <a:accent2>
        <a:srgbClr val="9999FF"/>
      </a:accent2>
      <a:accent3>
        <a:srgbClr val="ADB8CA"/>
      </a:accent3>
      <a:accent4>
        <a:srgbClr val="DADADA"/>
      </a:accent4>
      <a:accent5>
        <a:srgbClr val="CAE2FF"/>
      </a:accent5>
      <a:accent6>
        <a:srgbClr val="8A8AE7"/>
      </a:accent6>
      <a:hlink>
        <a:srgbClr val="CCCCFF"/>
      </a:hlink>
      <a:folHlink>
        <a:srgbClr val="C68DFF"/>
      </a:folHlink>
    </a:clrScheme>
    <a:fontScheme name="Капсулы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апсулы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псулы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псулы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псулы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_Капсулы">
  <a:themeElements>
    <a:clrScheme name="Капсулы 5">
      <a:dk1>
        <a:srgbClr val="000066"/>
      </a:dk1>
      <a:lt1>
        <a:srgbClr val="FFFFFF"/>
      </a:lt1>
      <a:dk2>
        <a:srgbClr val="336699"/>
      </a:dk2>
      <a:lt2>
        <a:srgbClr val="FFFFEB"/>
      </a:lt2>
      <a:accent1>
        <a:srgbClr val="99CCFF"/>
      </a:accent1>
      <a:accent2>
        <a:srgbClr val="9999FF"/>
      </a:accent2>
      <a:accent3>
        <a:srgbClr val="ADB8CA"/>
      </a:accent3>
      <a:accent4>
        <a:srgbClr val="DADADA"/>
      </a:accent4>
      <a:accent5>
        <a:srgbClr val="CAE2FF"/>
      </a:accent5>
      <a:accent6>
        <a:srgbClr val="8A8AE7"/>
      </a:accent6>
      <a:hlink>
        <a:srgbClr val="CCCCFF"/>
      </a:hlink>
      <a:folHlink>
        <a:srgbClr val="C68DFF"/>
      </a:folHlink>
    </a:clrScheme>
    <a:fontScheme name="Капсулы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апсулы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псулы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псулы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псулы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по охране окружающей среды</Template>
  <TotalTime>75</TotalTime>
  <Words>169</Words>
  <Application>Microsoft Office PowerPoint</Application>
  <PresentationFormat>Экран (4:3)</PresentationFormat>
  <Paragraphs>36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8</vt:i4>
      </vt:variant>
      <vt:variant>
        <vt:lpstr>Заголовки слайдов</vt:lpstr>
      </vt:variant>
      <vt:variant>
        <vt:i4>25</vt:i4>
      </vt:variant>
    </vt:vector>
  </HeadingPairs>
  <TitlesOfParts>
    <vt:vector size="33" baseType="lpstr">
      <vt:lpstr>Океан</vt:lpstr>
      <vt:lpstr>1_Океан</vt:lpstr>
      <vt:lpstr>Глобус</vt:lpstr>
      <vt:lpstr>Трава</vt:lpstr>
      <vt:lpstr>Апекс</vt:lpstr>
      <vt:lpstr>Презентация ПЕРСПЕКТИВА_август_15</vt:lpstr>
      <vt:lpstr>Капсулы</vt:lpstr>
      <vt:lpstr>1_Капсулы</vt:lpstr>
      <vt:lpstr>   Тематический вечер, посвященный творчеству Народного художника Г.О. Рокчинского  п. Алцынхута, 2013  </vt:lpstr>
      <vt:lpstr>Памятник Народному художнику России  Г.О. Рокчинскому</vt:lpstr>
      <vt:lpstr>Гарри Олегович  Рокчинский</vt:lpstr>
      <vt:lpstr>Слайд 4</vt:lpstr>
      <vt:lpstr>Слайд 5</vt:lpstr>
      <vt:lpstr>Слайд 6</vt:lpstr>
      <vt:lpstr> Художник говорил: "Музыка может быть изобразительна" </vt:lpstr>
      <vt:lpstr>Мать – земля родная </vt:lpstr>
      <vt:lpstr>Для Г. Рокчинского лотосы-символ чистоты и просветления</vt:lpstr>
      <vt:lpstr>Слайд 10</vt:lpstr>
      <vt:lpstr>   Зая -Пандита</vt:lpstr>
      <vt:lpstr>Бумба</vt:lpstr>
      <vt:lpstr>Герой Отечественной войны 1812 года Цо Манджи Буратов</vt:lpstr>
      <vt:lpstr>Хурул в Тюменовке</vt:lpstr>
      <vt:lpstr>Бессмертие</vt:lpstr>
      <vt:lpstr>Пушкин и калмычка</vt:lpstr>
      <vt:lpstr>Прощай, любезная калмычка</vt:lpstr>
      <vt:lpstr>«Элистинская жемчужная ночь»</vt:lpstr>
      <vt:lpstr>«Спутник»</vt:lpstr>
      <vt:lpstr>«Сайгаки»</vt:lpstr>
      <vt:lpstr>Тюльпаны на маныче</vt:lpstr>
      <vt:lpstr>«Тюльпанный остров»</vt:lpstr>
      <vt:lpstr>«Журавлиная песня»</vt:lpstr>
      <vt:lpstr>«Пасмурный день»</vt:lpstr>
      <vt:lpstr>«Вечная весна»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Тематический вечер, посвященный творчеству Народного художника Г.О. Рокчинского  п. Алцынхута, 2013</dc:title>
  <dc:creator>1</dc:creator>
  <cp:lastModifiedBy>1</cp:lastModifiedBy>
  <cp:revision>9</cp:revision>
  <dcterms:created xsi:type="dcterms:W3CDTF">2013-11-28T19:27:10Z</dcterms:created>
  <dcterms:modified xsi:type="dcterms:W3CDTF">2013-11-29T08:12:07Z</dcterms:modified>
</cp:coreProperties>
</file>